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5" r:id="rId3"/>
  </p:sldIdLst>
  <p:sldSz cx="9251950" cy="13103225"/>
  <p:notesSz cx="6802438" cy="9934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4" userDrawn="1">
          <p15:clr>
            <a:srgbClr val="A4A3A4"/>
          </p15:clr>
        </p15:guide>
        <p15:guide id="2" pos="29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B93873-CD01-4C27-913E-CF3E3F12A5B5}" v="60" dt="2021-09-03T08:25:54.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4" autoAdjust="0"/>
    <p:restoredTop sz="94660"/>
  </p:normalViewPr>
  <p:slideViewPr>
    <p:cSldViewPr snapToGrid="0">
      <p:cViewPr varScale="1">
        <p:scale>
          <a:sx n="53" d="100"/>
          <a:sy n="53" d="100"/>
        </p:scale>
        <p:origin x="972" y="96"/>
      </p:cViewPr>
      <p:guideLst>
        <p:guide orient="horz" pos="4104"/>
        <p:guide pos="291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IOKA MINA" userId="dc7d28f2-0a70-47ad-91cb-84ab917fb95d" providerId="ADAL" clId="{89B93873-CD01-4C27-913E-CF3E3F12A5B5}"/>
    <pc:docChg chg="undo custSel addSld delSld modSld">
      <pc:chgData name="ARIOKA MINA" userId="dc7d28f2-0a70-47ad-91cb-84ab917fb95d" providerId="ADAL" clId="{89B93873-CD01-4C27-913E-CF3E3F12A5B5}" dt="2021-09-03T12:44:50.887" v="311" actId="2696"/>
      <pc:docMkLst>
        <pc:docMk/>
      </pc:docMkLst>
      <pc:sldChg chg="del">
        <pc:chgData name="ARIOKA MINA" userId="dc7d28f2-0a70-47ad-91cb-84ab917fb95d" providerId="ADAL" clId="{89B93873-CD01-4C27-913E-CF3E3F12A5B5}" dt="2021-09-03T08:17:10.787" v="1" actId="2696"/>
        <pc:sldMkLst>
          <pc:docMk/>
          <pc:sldMk cId="3619615039" sldId="261"/>
        </pc:sldMkLst>
      </pc:sldChg>
      <pc:sldChg chg="del">
        <pc:chgData name="ARIOKA MINA" userId="dc7d28f2-0a70-47ad-91cb-84ab917fb95d" providerId="ADAL" clId="{89B93873-CD01-4C27-913E-CF3E3F12A5B5}" dt="2021-09-03T08:17:10.001" v="0" actId="2696"/>
        <pc:sldMkLst>
          <pc:docMk/>
          <pc:sldMk cId="2954444627" sldId="262"/>
        </pc:sldMkLst>
      </pc:sldChg>
      <pc:sldChg chg="addSp delSp modSp mod">
        <pc:chgData name="ARIOKA MINA" userId="dc7d28f2-0a70-47ad-91cb-84ab917fb95d" providerId="ADAL" clId="{89B93873-CD01-4C27-913E-CF3E3F12A5B5}" dt="2021-09-03T08:25:54.992" v="310" actId="14100"/>
        <pc:sldMkLst>
          <pc:docMk/>
          <pc:sldMk cId="924994290" sldId="263"/>
        </pc:sldMkLst>
        <pc:spChg chg="mod">
          <ac:chgData name="ARIOKA MINA" userId="dc7d28f2-0a70-47ad-91cb-84ab917fb95d" providerId="ADAL" clId="{89B93873-CD01-4C27-913E-CF3E3F12A5B5}" dt="2021-09-03T08:20:47.790" v="113"/>
          <ac:spMkLst>
            <pc:docMk/>
            <pc:sldMk cId="924994290" sldId="263"/>
            <ac:spMk id="5" creationId="{E3871842-CD9E-4244-80D2-E79AC886AA2A}"/>
          </ac:spMkLst>
        </pc:spChg>
        <pc:spChg chg="mod">
          <ac:chgData name="ARIOKA MINA" userId="dc7d28f2-0a70-47ad-91cb-84ab917fb95d" providerId="ADAL" clId="{89B93873-CD01-4C27-913E-CF3E3F12A5B5}" dt="2021-09-03T08:19:04.445" v="112"/>
          <ac:spMkLst>
            <pc:docMk/>
            <pc:sldMk cId="924994290" sldId="263"/>
            <ac:spMk id="6" creationId="{6ABF3D02-DA13-45CA-8847-47A4F8522D00}"/>
          </ac:spMkLst>
        </pc:spChg>
        <pc:spChg chg="mod">
          <ac:chgData name="ARIOKA MINA" userId="dc7d28f2-0a70-47ad-91cb-84ab917fb95d" providerId="ADAL" clId="{89B93873-CD01-4C27-913E-CF3E3F12A5B5}" dt="2021-09-03T08:20:57.838" v="114"/>
          <ac:spMkLst>
            <pc:docMk/>
            <pc:sldMk cId="924994290" sldId="263"/>
            <ac:spMk id="7" creationId="{30FDA087-44E5-4A31-8AB4-48DCB613EA20}"/>
          </ac:spMkLst>
        </pc:spChg>
        <pc:spChg chg="mod">
          <ac:chgData name="ARIOKA MINA" userId="dc7d28f2-0a70-47ad-91cb-84ab917fb95d" providerId="ADAL" clId="{89B93873-CD01-4C27-913E-CF3E3F12A5B5}" dt="2021-09-03T08:24:03.624" v="290" actId="1076"/>
          <ac:spMkLst>
            <pc:docMk/>
            <pc:sldMk cId="924994290" sldId="263"/>
            <ac:spMk id="10" creationId="{B4EFA22C-C794-4FFA-8E3F-C03414DB42BD}"/>
          </ac:spMkLst>
        </pc:spChg>
        <pc:spChg chg="mod">
          <ac:chgData name="ARIOKA MINA" userId="dc7d28f2-0a70-47ad-91cb-84ab917fb95d" providerId="ADAL" clId="{89B93873-CD01-4C27-913E-CF3E3F12A5B5}" dt="2021-09-03T08:24:03.624" v="290" actId="1076"/>
          <ac:spMkLst>
            <pc:docMk/>
            <pc:sldMk cId="924994290" sldId="263"/>
            <ac:spMk id="11" creationId="{D3BDF4D6-48A3-4A48-A7BB-0C1E1CC36F07}"/>
          </ac:spMkLst>
        </pc:spChg>
        <pc:spChg chg="add mod">
          <ac:chgData name="ARIOKA MINA" userId="dc7d28f2-0a70-47ad-91cb-84ab917fb95d" providerId="ADAL" clId="{89B93873-CD01-4C27-913E-CF3E3F12A5B5}" dt="2021-09-03T08:17:49.473" v="6"/>
          <ac:spMkLst>
            <pc:docMk/>
            <pc:sldMk cId="924994290" sldId="263"/>
            <ac:spMk id="13" creationId="{35CCEC04-226C-4643-8281-D44E276500F8}"/>
          </ac:spMkLst>
        </pc:spChg>
        <pc:spChg chg="add mod">
          <ac:chgData name="ARIOKA MINA" userId="dc7d28f2-0a70-47ad-91cb-84ab917fb95d" providerId="ADAL" clId="{89B93873-CD01-4C27-913E-CF3E3F12A5B5}" dt="2021-09-03T08:24:10.186" v="291" actId="1076"/>
          <ac:spMkLst>
            <pc:docMk/>
            <pc:sldMk cId="924994290" sldId="263"/>
            <ac:spMk id="14" creationId="{212F70AB-9D2E-4651-BE20-C1EF3FA6174E}"/>
          </ac:spMkLst>
        </pc:spChg>
        <pc:spChg chg="add mod">
          <ac:chgData name="ARIOKA MINA" userId="dc7d28f2-0a70-47ad-91cb-84ab917fb95d" providerId="ADAL" clId="{89B93873-CD01-4C27-913E-CF3E3F12A5B5}" dt="2021-09-03T08:24:10.186" v="291" actId="1076"/>
          <ac:spMkLst>
            <pc:docMk/>
            <pc:sldMk cId="924994290" sldId="263"/>
            <ac:spMk id="15" creationId="{9B9DA82D-331D-4A3A-B8DD-49EB8F59A44C}"/>
          </ac:spMkLst>
        </pc:spChg>
        <pc:spChg chg="add mod">
          <ac:chgData name="ARIOKA MINA" userId="dc7d28f2-0a70-47ad-91cb-84ab917fb95d" providerId="ADAL" clId="{89B93873-CD01-4C27-913E-CF3E3F12A5B5}" dt="2021-09-03T08:25:54.992" v="310" actId="14100"/>
          <ac:spMkLst>
            <pc:docMk/>
            <pc:sldMk cId="924994290" sldId="263"/>
            <ac:spMk id="16" creationId="{CA4A9DFA-C06F-4A48-8059-7A667D6D3ABB}"/>
          </ac:spMkLst>
        </pc:spChg>
        <pc:spChg chg="add mod">
          <ac:chgData name="ARIOKA MINA" userId="dc7d28f2-0a70-47ad-91cb-84ab917fb95d" providerId="ADAL" clId="{89B93873-CD01-4C27-913E-CF3E3F12A5B5}" dt="2021-09-03T08:23:11.317" v="279"/>
          <ac:spMkLst>
            <pc:docMk/>
            <pc:sldMk cId="924994290" sldId="263"/>
            <ac:spMk id="17" creationId="{C37C4ABD-3892-4C9F-9424-8E11F9A9603E}"/>
          </ac:spMkLst>
        </pc:spChg>
        <pc:spChg chg="add mod">
          <ac:chgData name="ARIOKA MINA" userId="dc7d28f2-0a70-47ad-91cb-84ab917fb95d" providerId="ADAL" clId="{89B93873-CD01-4C27-913E-CF3E3F12A5B5}" dt="2021-09-03T08:24:38.201" v="292"/>
          <ac:spMkLst>
            <pc:docMk/>
            <pc:sldMk cId="924994290" sldId="263"/>
            <ac:spMk id="18" creationId="{D0E6B165-726F-458B-9611-22A666863170}"/>
          </ac:spMkLst>
        </pc:spChg>
        <pc:spChg chg="add mod">
          <ac:chgData name="ARIOKA MINA" userId="dc7d28f2-0a70-47ad-91cb-84ab917fb95d" providerId="ADAL" clId="{89B93873-CD01-4C27-913E-CF3E3F12A5B5}" dt="2021-09-03T08:25:48.186" v="305" actId="14100"/>
          <ac:spMkLst>
            <pc:docMk/>
            <pc:sldMk cId="924994290" sldId="263"/>
            <ac:spMk id="19" creationId="{04877042-6CB9-40EA-8401-683C2D9893AF}"/>
          </ac:spMkLst>
        </pc:spChg>
        <pc:picChg chg="del mod">
          <ac:chgData name="ARIOKA MINA" userId="dc7d28f2-0a70-47ad-91cb-84ab917fb95d" providerId="ADAL" clId="{89B93873-CD01-4C27-913E-CF3E3F12A5B5}" dt="2021-09-03T08:17:21.732" v="4" actId="21"/>
          <ac:picMkLst>
            <pc:docMk/>
            <pc:sldMk cId="924994290" sldId="263"/>
            <ac:picMk id="12" creationId="{F6EAAF1F-EBA4-2F42-8658-DCF69718DF19}"/>
          </ac:picMkLst>
        </pc:picChg>
      </pc:sldChg>
      <pc:sldChg chg="add del">
        <pc:chgData name="ARIOKA MINA" userId="dc7d28f2-0a70-47ad-91cb-84ab917fb95d" providerId="ADAL" clId="{89B93873-CD01-4C27-913E-CF3E3F12A5B5}" dt="2021-09-03T12:44:50.887" v="311" actId="2696"/>
        <pc:sldMkLst>
          <pc:docMk/>
          <pc:sldMk cId="3414348841"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93896" y="2144441"/>
            <a:ext cx="7864158" cy="4561864"/>
          </a:xfrm>
        </p:spPr>
        <p:txBody>
          <a:bodyPr anchor="b"/>
          <a:lstStyle>
            <a:lvl1pPr algn="ctr">
              <a:defRPr sz="6071"/>
            </a:lvl1pPr>
          </a:lstStyle>
          <a:p>
            <a:r>
              <a:rPr lang="ja-JP" altLang="en-US"/>
              <a:t>マスター タイトルの書式設定</a:t>
            </a:r>
            <a:endParaRPr lang="en-US" dirty="0"/>
          </a:p>
        </p:txBody>
      </p:sp>
      <p:sp>
        <p:nvSpPr>
          <p:cNvPr id="3" name="Subtitle 2"/>
          <p:cNvSpPr>
            <a:spLocks noGrp="1"/>
          </p:cNvSpPr>
          <p:nvPr>
            <p:ph type="subTitle" idx="1"/>
          </p:nvPr>
        </p:nvSpPr>
        <p:spPr>
          <a:xfrm>
            <a:off x="1156494" y="6882227"/>
            <a:ext cx="6938963" cy="3163579"/>
          </a:xfrm>
        </p:spPr>
        <p:txBody>
          <a:bodyPr/>
          <a:lstStyle>
            <a:lvl1pPr marL="0" indent="0" algn="ctr">
              <a:buNone/>
              <a:defRPr sz="2428"/>
            </a:lvl1pPr>
            <a:lvl2pPr marL="462595" indent="0" algn="ctr">
              <a:buNone/>
              <a:defRPr sz="2024"/>
            </a:lvl2pPr>
            <a:lvl3pPr marL="925190" indent="0" algn="ctr">
              <a:buNone/>
              <a:defRPr sz="1821"/>
            </a:lvl3pPr>
            <a:lvl4pPr marL="1387785" indent="0" algn="ctr">
              <a:buNone/>
              <a:defRPr sz="1619"/>
            </a:lvl4pPr>
            <a:lvl5pPr marL="1850380" indent="0" algn="ctr">
              <a:buNone/>
              <a:defRPr sz="1619"/>
            </a:lvl5pPr>
            <a:lvl6pPr marL="2312975" indent="0" algn="ctr">
              <a:buNone/>
              <a:defRPr sz="1619"/>
            </a:lvl6pPr>
            <a:lvl7pPr marL="2775570" indent="0" algn="ctr">
              <a:buNone/>
              <a:defRPr sz="1619"/>
            </a:lvl7pPr>
            <a:lvl8pPr marL="3238165" indent="0" algn="ctr">
              <a:buNone/>
              <a:defRPr sz="1619"/>
            </a:lvl8pPr>
            <a:lvl9pPr marL="3700760" indent="0" algn="ctr">
              <a:buNone/>
              <a:defRPr sz="161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3678396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275738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0927" y="697625"/>
            <a:ext cx="1994952" cy="1110437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36072" y="697625"/>
            <a:ext cx="5869206" cy="1110437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2761139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1602141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31253" y="3266710"/>
            <a:ext cx="7979807" cy="5450577"/>
          </a:xfrm>
        </p:spPr>
        <p:txBody>
          <a:bodyPr anchor="b"/>
          <a:lstStyle>
            <a:lvl1pPr>
              <a:defRPr sz="607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1253" y="8768852"/>
            <a:ext cx="7979807" cy="2866330"/>
          </a:xfrm>
        </p:spPr>
        <p:txBody>
          <a:bodyPr/>
          <a:lstStyle>
            <a:lvl1pPr marL="0" indent="0">
              <a:buNone/>
              <a:defRPr sz="2428">
                <a:solidFill>
                  <a:schemeClr val="tx1"/>
                </a:solidFill>
              </a:defRPr>
            </a:lvl1pPr>
            <a:lvl2pPr marL="462595" indent="0">
              <a:buNone/>
              <a:defRPr sz="2024">
                <a:solidFill>
                  <a:schemeClr val="tx1">
                    <a:tint val="75000"/>
                  </a:schemeClr>
                </a:solidFill>
              </a:defRPr>
            </a:lvl2pPr>
            <a:lvl3pPr marL="925190" indent="0">
              <a:buNone/>
              <a:defRPr sz="1821">
                <a:solidFill>
                  <a:schemeClr val="tx1">
                    <a:tint val="75000"/>
                  </a:schemeClr>
                </a:solidFill>
              </a:defRPr>
            </a:lvl3pPr>
            <a:lvl4pPr marL="1387785" indent="0">
              <a:buNone/>
              <a:defRPr sz="1619">
                <a:solidFill>
                  <a:schemeClr val="tx1">
                    <a:tint val="75000"/>
                  </a:schemeClr>
                </a:solidFill>
              </a:defRPr>
            </a:lvl4pPr>
            <a:lvl5pPr marL="1850380" indent="0">
              <a:buNone/>
              <a:defRPr sz="1619">
                <a:solidFill>
                  <a:schemeClr val="tx1">
                    <a:tint val="75000"/>
                  </a:schemeClr>
                </a:solidFill>
              </a:defRPr>
            </a:lvl5pPr>
            <a:lvl6pPr marL="2312975" indent="0">
              <a:buNone/>
              <a:defRPr sz="1619">
                <a:solidFill>
                  <a:schemeClr val="tx1">
                    <a:tint val="75000"/>
                  </a:schemeClr>
                </a:solidFill>
              </a:defRPr>
            </a:lvl6pPr>
            <a:lvl7pPr marL="2775570" indent="0">
              <a:buNone/>
              <a:defRPr sz="1619">
                <a:solidFill>
                  <a:schemeClr val="tx1">
                    <a:tint val="75000"/>
                  </a:schemeClr>
                </a:solidFill>
              </a:defRPr>
            </a:lvl7pPr>
            <a:lvl8pPr marL="3238165" indent="0">
              <a:buNone/>
              <a:defRPr sz="1619">
                <a:solidFill>
                  <a:schemeClr val="tx1">
                    <a:tint val="75000"/>
                  </a:schemeClr>
                </a:solidFill>
              </a:defRPr>
            </a:lvl8pPr>
            <a:lvl9pPr marL="3700760" indent="0">
              <a:buNone/>
              <a:defRPr sz="161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1842642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6071" y="3488127"/>
            <a:ext cx="3932079" cy="83138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83800" y="3488127"/>
            <a:ext cx="3932079" cy="83138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254662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37277" y="697629"/>
            <a:ext cx="7979807" cy="25326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7278" y="3212111"/>
            <a:ext cx="3914008" cy="1574206"/>
          </a:xfrm>
        </p:spPr>
        <p:txBody>
          <a:bodyPr anchor="b"/>
          <a:lstStyle>
            <a:lvl1pPr marL="0" indent="0">
              <a:buNone/>
              <a:defRPr sz="2428" b="1"/>
            </a:lvl1pPr>
            <a:lvl2pPr marL="462595" indent="0">
              <a:buNone/>
              <a:defRPr sz="2024" b="1"/>
            </a:lvl2pPr>
            <a:lvl3pPr marL="925190" indent="0">
              <a:buNone/>
              <a:defRPr sz="1821" b="1"/>
            </a:lvl3pPr>
            <a:lvl4pPr marL="1387785" indent="0">
              <a:buNone/>
              <a:defRPr sz="1619" b="1"/>
            </a:lvl4pPr>
            <a:lvl5pPr marL="1850380" indent="0">
              <a:buNone/>
              <a:defRPr sz="1619" b="1"/>
            </a:lvl5pPr>
            <a:lvl6pPr marL="2312975" indent="0">
              <a:buNone/>
              <a:defRPr sz="1619" b="1"/>
            </a:lvl6pPr>
            <a:lvl7pPr marL="2775570" indent="0">
              <a:buNone/>
              <a:defRPr sz="1619" b="1"/>
            </a:lvl7pPr>
            <a:lvl8pPr marL="3238165" indent="0">
              <a:buNone/>
              <a:defRPr sz="1619" b="1"/>
            </a:lvl8pPr>
            <a:lvl9pPr marL="3700760" indent="0">
              <a:buNone/>
              <a:defRPr sz="1619" b="1"/>
            </a:lvl9pPr>
          </a:lstStyle>
          <a:p>
            <a:pPr lvl="0"/>
            <a:r>
              <a:rPr lang="ja-JP" altLang="en-US"/>
              <a:t>マスター テキストの書式設定</a:t>
            </a:r>
          </a:p>
        </p:txBody>
      </p:sp>
      <p:sp>
        <p:nvSpPr>
          <p:cNvPr id="4" name="Content Placeholder 3"/>
          <p:cNvSpPr>
            <a:spLocks noGrp="1"/>
          </p:cNvSpPr>
          <p:nvPr>
            <p:ph sz="half" idx="2"/>
          </p:nvPr>
        </p:nvSpPr>
        <p:spPr>
          <a:xfrm>
            <a:off x="637278" y="4786317"/>
            <a:ext cx="3914008" cy="70399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83800" y="3212111"/>
            <a:ext cx="3933284" cy="1574206"/>
          </a:xfrm>
        </p:spPr>
        <p:txBody>
          <a:bodyPr anchor="b"/>
          <a:lstStyle>
            <a:lvl1pPr marL="0" indent="0">
              <a:buNone/>
              <a:defRPr sz="2428" b="1"/>
            </a:lvl1pPr>
            <a:lvl2pPr marL="462595" indent="0">
              <a:buNone/>
              <a:defRPr sz="2024" b="1"/>
            </a:lvl2pPr>
            <a:lvl3pPr marL="925190" indent="0">
              <a:buNone/>
              <a:defRPr sz="1821" b="1"/>
            </a:lvl3pPr>
            <a:lvl4pPr marL="1387785" indent="0">
              <a:buNone/>
              <a:defRPr sz="1619" b="1"/>
            </a:lvl4pPr>
            <a:lvl5pPr marL="1850380" indent="0">
              <a:buNone/>
              <a:defRPr sz="1619" b="1"/>
            </a:lvl5pPr>
            <a:lvl6pPr marL="2312975" indent="0">
              <a:buNone/>
              <a:defRPr sz="1619" b="1"/>
            </a:lvl6pPr>
            <a:lvl7pPr marL="2775570" indent="0">
              <a:buNone/>
              <a:defRPr sz="1619" b="1"/>
            </a:lvl7pPr>
            <a:lvl8pPr marL="3238165" indent="0">
              <a:buNone/>
              <a:defRPr sz="1619" b="1"/>
            </a:lvl8pPr>
            <a:lvl9pPr marL="3700760" indent="0">
              <a:buNone/>
              <a:defRPr sz="1619" b="1"/>
            </a:lvl9pPr>
          </a:lstStyle>
          <a:p>
            <a:pPr lvl="0"/>
            <a:r>
              <a:rPr lang="ja-JP" altLang="en-US"/>
              <a:t>マスター テキストの書式設定</a:t>
            </a:r>
          </a:p>
        </p:txBody>
      </p:sp>
      <p:sp>
        <p:nvSpPr>
          <p:cNvPr id="6" name="Content Placeholder 5"/>
          <p:cNvSpPr>
            <a:spLocks noGrp="1"/>
          </p:cNvSpPr>
          <p:nvPr>
            <p:ph sz="quarter" idx="4"/>
          </p:nvPr>
        </p:nvSpPr>
        <p:spPr>
          <a:xfrm>
            <a:off x="4683800" y="4786317"/>
            <a:ext cx="3933284" cy="70399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22206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424078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97912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7276" y="873548"/>
            <a:ext cx="2983995" cy="3057419"/>
          </a:xfrm>
        </p:spPr>
        <p:txBody>
          <a:bodyPr anchor="b"/>
          <a:lstStyle>
            <a:lvl1pPr>
              <a:defRPr sz="3238"/>
            </a:lvl1pPr>
          </a:lstStyle>
          <a:p>
            <a:r>
              <a:rPr lang="ja-JP" altLang="en-US"/>
              <a:t>マスター タイトルの書式設定</a:t>
            </a:r>
            <a:endParaRPr lang="en-US" dirty="0"/>
          </a:p>
        </p:txBody>
      </p:sp>
      <p:sp>
        <p:nvSpPr>
          <p:cNvPr id="3" name="Content Placeholder 2"/>
          <p:cNvSpPr>
            <a:spLocks noGrp="1"/>
          </p:cNvSpPr>
          <p:nvPr>
            <p:ph idx="1"/>
          </p:nvPr>
        </p:nvSpPr>
        <p:spPr>
          <a:xfrm>
            <a:off x="3933284" y="1886624"/>
            <a:ext cx="4683800" cy="9311783"/>
          </a:xfrm>
        </p:spPr>
        <p:txBody>
          <a:bodyPr/>
          <a:lstStyle>
            <a:lvl1pPr>
              <a:defRPr sz="3238"/>
            </a:lvl1pPr>
            <a:lvl2pPr>
              <a:defRPr sz="2833"/>
            </a:lvl2pPr>
            <a:lvl3pPr>
              <a:defRPr sz="2428"/>
            </a:lvl3pPr>
            <a:lvl4pPr>
              <a:defRPr sz="2024"/>
            </a:lvl4pPr>
            <a:lvl5pPr>
              <a:defRPr sz="2024"/>
            </a:lvl5pPr>
            <a:lvl6pPr>
              <a:defRPr sz="2024"/>
            </a:lvl6pPr>
            <a:lvl7pPr>
              <a:defRPr sz="2024"/>
            </a:lvl7pPr>
            <a:lvl8pPr>
              <a:defRPr sz="2024"/>
            </a:lvl8pPr>
            <a:lvl9pPr>
              <a:defRPr sz="202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7276" y="3930967"/>
            <a:ext cx="2983995" cy="7282604"/>
          </a:xfrm>
        </p:spPr>
        <p:txBody>
          <a:bodyPr/>
          <a:lstStyle>
            <a:lvl1pPr marL="0" indent="0">
              <a:buNone/>
              <a:defRPr sz="1619"/>
            </a:lvl1pPr>
            <a:lvl2pPr marL="462595" indent="0">
              <a:buNone/>
              <a:defRPr sz="1417"/>
            </a:lvl2pPr>
            <a:lvl3pPr marL="925190" indent="0">
              <a:buNone/>
              <a:defRPr sz="1214"/>
            </a:lvl3pPr>
            <a:lvl4pPr marL="1387785" indent="0">
              <a:buNone/>
              <a:defRPr sz="1012"/>
            </a:lvl4pPr>
            <a:lvl5pPr marL="1850380" indent="0">
              <a:buNone/>
              <a:defRPr sz="1012"/>
            </a:lvl5pPr>
            <a:lvl6pPr marL="2312975" indent="0">
              <a:buNone/>
              <a:defRPr sz="1012"/>
            </a:lvl6pPr>
            <a:lvl7pPr marL="2775570" indent="0">
              <a:buNone/>
              <a:defRPr sz="1012"/>
            </a:lvl7pPr>
            <a:lvl8pPr marL="3238165" indent="0">
              <a:buNone/>
              <a:defRPr sz="1012"/>
            </a:lvl8pPr>
            <a:lvl9pPr marL="3700760" indent="0">
              <a:buNone/>
              <a:defRPr sz="101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3847967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7276" y="873548"/>
            <a:ext cx="2983995" cy="3057419"/>
          </a:xfrm>
        </p:spPr>
        <p:txBody>
          <a:bodyPr anchor="b"/>
          <a:lstStyle>
            <a:lvl1pPr>
              <a:defRPr sz="323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933284" y="1886624"/>
            <a:ext cx="4683800" cy="9311783"/>
          </a:xfrm>
        </p:spPr>
        <p:txBody>
          <a:bodyPr anchor="t"/>
          <a:lstStyle>
            <a:lvl1pPr marL="0" indent="0">
              <a:buNone/>
              <a:defRPr sz="3238"/>
            </a:lvl1pPr>
            <a:lvl2pPr marL="462595" indent="0">
              <a:buNone/>
              <a:defRPr sz="2833"/>
            </a:lvl2pPr>
            <a:lvl3pPr marL="925190" indent="0">
              <a:buNone/>
              <a:defRPr sz="2428"/>
            </a:lvl3pPr>
            <a:lvl4pPr marL="1387785" indent="0">
              <a:buNone/>
              <a:defRPr sz="2024"/>
            </a:lvl4pPr>
            <a:lvl5pPr marL="1850380" indent="0">
              <a:buNone/>
              <a:defRPr sz="2024"/>
            </a:lvl5pPr>
            <a:lvl6pPr marL="2312975" indent="0">
              <a:buNone/>
              <a:defRPr sz="2024"/>
            </a:lvl6pPr>
            <a:lvl7pPr marL="2775570" indent="0">
              <a:buNone/>
              <a:defRPr sz="2024"/>
            </a:lvl7pPr>
            <a:lvl8pPr marL="3238165" indent="0">
              <a:buNone/>
              <a:defRPr sz="2024"/>
            </a:lvl8pPr>
            <a:lvl9pPr marL="3700760" indent="0">
              <a:buNone/>
              <a:defRPr sz="202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7276" y="3930967"/>
            <a:ext cx="2983995" cy="7282604"/>
          </a:xfrm>
        </p:spPr>
        <p:txBody>
          <a:bodyPr/>
          <a:lstStyle>
            <a:lvl1pPr marL="0" indent="0">
              <a:buNone/>
              <a:defRPr sz="1619"/>
            </a:lvl1pPr>
            <a:lvl2pPr marL="462595" indent="0">
              <a:buNone/>
              <a:defRPr sz="1417"/>
            </a:lvl2pPr>
            <a:lvl3pPr marL="925190" indent="0">
              <a:buNone/>
              <a:defRPr sz="1214"/>
            </a:lvl3pPr>
            <a:lvl4pPr marL="1387785" indent="0">
              <a:buNone/>
              <a:defRPr sz="1012"/>
            </a:lvl4pPr>
            <a:lvl5pPr marL="1850380" indent="0">
              <a:buNone/>
              <a:defRPr sz="1012"/>
            </a:lvl5pPr>
            <a:lvl6pPr marL="2312975" indent="0">
              <a:buNone/>
              <a:defRPr sz="1012"/>
            </a:lvl6pPr>
            <a:lvl7pPr marL="2775570" indent="0">
              <a:buNone/>
              <a:defRPr sz="1012"/>
            </a:lvl7pPr>
            <a:lvl8pPr marL="3238165" indent="0">
              <a:buNone/>
              <a:defRPr sz="1012"/>
            </a:lvl8pPr>
            <a:lvl9pPr marL="3700760" indent="0">
              <a:buNone/>
              <a:defRPr sz="101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07A735-02F2-441A-8E36-6ADC60483813}"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417978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6072" y="697629"/>
            <a:ext cx="7979807" cy="25326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6072" y="3488127"/>
            <a:ext cx="7979807" cy="831387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36071" y="12144751"/>
            <a:ext cx="2081689" cy="697625"/>
          </a:xfrm>
          <a:prstGeom prst="rect">
            <a:avLst/>
          </a:prstGeom>
        </p:spPr>
        <p:txBody>
          <a:bodyPr vert="horz" lIns="91440" tIns="45720" rIns="91440" bIns="45720" rtlCol="0" anchor="ctr"/>
          <a:lstStyle>
            <a:lvl1pPr algn="l">
              <a:defRPr sz="1214">
                <a:solidFill>
                  <a:schemeClr val="tx1">
                    <a:tint val="75000"/>
                  </a:schemeClr>
                </a:solidFill>
              </a:defRPr>
            </a:lvl1pPr>
          </a:lstStyle>
          <a:p>
            <a:fld id="{6F07A735-02F2-441A-8E36-6ADC60483813}" type="datetimeFigureOut">
              <a:rPr kumimoji="1" lang="ja-JP" altLang="en-US" smtClean="0"/>
              <a:t>2025/3/5</a:t>
            </a:fld>
            <a:endParaRPr kumimoji="1" lang="ja-JP" altLang="en-US"/>
          </a:p>
        </p:txBody>
      </p:sp>
      <p:sp>
        <p:nvSpPr>
          <p:cNvPr id="5" name="Footer Placeholder 4"/>
          <p:cNvSpPr>
            <a:spLocks noGrp="1"/>
          </p:cNvSpPr>
          <p:nvPr>
            <p:ph type="ftr" sz="quarter" idx="3"/>
          </p:nvPr>
        </p:nvSpPr>
        <p:spPr>
          <a:xfrm>
            <a:off x="3064709" y="12144751"/>
            <a:ext cx="3122533" cy="697625"/>
          </a:xfrm>
          <a:prstGeom prst="rect">
            <a:avLst/>
          </a:prstGeom>
        </p:spPr>
        <p:txBody>
          <a:bodyPr vert="horz" lIns="91440" tIns="45720" rIns="91440" bIns="45720" rtlCol="0" anchor="ctr"/>
          <a:lstStyle>
            <a:lvl1pPr algn="ctr">
              <a:defRPr sz="121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534190" y="12144751"/>
            <a:ext cx="2081689" cy="697625"/>
          </a:xfrm>
          <a:prstGeom prst="rect">
            <a:avLst/>
          </a:prstGeom>
        </p:spPr>
        <p:txBody>
          <a:bodyPr vert="horz" lIns="91440" tIns="45720" rIns="91440" bIns="45720" rtlCol="0" anchor="ctr"/>
          <a:lstStyle>
            <a:lvl1pPr algn="r">
              <a:defRPr sz="1214">
                <a:solidFill>
                  <a:schemeClr val="tx1">
                    <a:tint val="75000"/>
                  </a:schemeClr>
                </a:solidFill>
              </a:defRPr>
            </a:lvl1pPr>
          </a:lstStyle>
          <a:p>
            <a:fld id="{29F585EA-28CD-4735-9CAC-CB18CB150709}" type="slidenum">
              <a:rPr kumimoji="1" lang="ja-JP" altLang="en-US" smtClean="0"/>
              <a:t>‹#›</a:t>
            </a:fld>
            <a:endParaRPr kumimoji="1" lang="ja-JP" altLang="en-US"/>
          </a:p>
        </p:txBody>
      </p:sp>
    </p:spTree>
    <p:extLst>
      <p:ext uri="{BB962C8B-B14F-4D97-AF65-F5344CB8AC3E}">
        <p14:creationId xmlns:p14="http://schemas.microsoft.com/office/powerpoint/2010/main" val="39641983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25190" rtl="0" eaLnBrk="1" latinLnBrk="0" hangingPunct="1">
        <a:lnSpc>
          <a:spcPct val="90000"/>
        </a:lnSpc>
        <a:spcBef>
          <a:spcPct val="0"/>
        </a:spcBef>
        <a:buNone/>
        <a:defRPr kumimoji="1" sz="4452" kern="1200">
          <a:solidFill>
            <a:schemeClr val="tx1"/>
          </a:solidFill>
          <a:latin typeface="+mj-lt"/>
          <a:ea typeface="+mj-ea"/>
          <a:cs typeface="+mj-cs"/>
        </a:defRPr>
      </a:lvl1pPr>
    </p:titleStyle>
    <p:bodyStyle>
      <a:lvl1pPr marL="231297" indent="-231297" algn="l" defTabSz="925190" rtl="0" eaLnBrk="1" latinLnBrk="0" hangingPunct="1">
        <a:lnSpc>
          <a:spcPct val="90000"/>
        </a:lnSpc>
        <a:spcBef>
          <a:spcPts val="1012"/>
        </a:spcBef>
        <a:buFont typeface="Arial" panose="020B0604020202020204" pitchFamily="34" charset="0"/>
        <a:buChar char="•"/>
        <a:defRPr kumimoji="1" sz="2833" kern="1200">
          <a:solidFill>
            <a:schemeClr val="tx1"/>
          </a:solidFill>
          <a:latin typeface="+mn-lt"/>
          <a:ea typeface="+mn-ea"/>
          <a:cs typeface="+mn-cs"/>
        </a:defRPr>
      </a:lvl1pPr>
      <a:lvl2pPr marL="693892" indent="-231297" algn="l" defTabSz="925190" rtl="0" eaLnBrk="1" latinLnBrk="0" hangingPunct="1">
        <a:lnSpc>
          <a:spcPct val="90000"/>
        </a:lnSpc>
        <a:spcBef>
          <a:spcPts val="506"/>
        </a:spcBef>
        <a:buFont typeface="Arial" panose="020B0604020202020204" pitchFamily="34" charset="0"/>
        <a:buChar char="•"/>
        <a:defRPr kumimoji="1" sz="2428" kern="1200">
          <a:solidFill>
            <a:schemeClr val="tx1"/>
          </a:solidFill>
          <a:latin typeface="+mn-lt"/>
          <a:ea typeface="+mn-ea"/>
          <a:cs typeface="+mn-cs"/>
        </a:defRPr>
      </a:lvl2pPr>
      <a:lvl3pPr marL="1156487" indent="-231297" algn="l" defTabSz="925190" rtl="0" eaLnBrk="1" latinLnBrk="0" hangingPunct="1">
        <a:lnSpc>
          <a:spcPct val="90000"/>
        </a:lnSpc>
        <a:spcBef>
          <a:spcPts val="506"/>
        </a:spcBef>
        <a:buFont typeface="Arial" panose="020B0604020202020204" pitchFamily="34" charset="0"/>
        <a:buChar char="•"/>
        <a:defRPr kumimoji="1" sz="2024" kern="1200">
          <a:solidFill>
            <a:schemeClr val="tx1"/>
          </a:solidFill>
          <a:latin typeface="+mn-lt"/>
          <a:ea typeface="+mn-ea"/>
          <a:cs typeface="+mn-cs"/>
        </a:defRPr>
      </a:lvl3pPr>
      <a:lvl4pPr marL="1619082"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4pPr>
      <a:lvl5pPr marL="2081677"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5pPr>
      <a:lvl6pPr marL="2544272"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6pPr>
      <a:lvl7pPr marL="3006867"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7pPr>
      <a:lvl8pPr marL="3469462"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8pPr>
      <a:lvl9pPr marL="3932057" indent="-231297" algn="l" defTabSz="925190" rtl="0" eaLnBrk="1" latinLnBrk="0" hangingPunct="1">
        <a:lnSpc>
          <a:spcPct val="90000"/>
        </a:lnSpc>
        <a:spcBef>
          <a:spcPts val="506"/>
        </a:spcBef>
        <a:buFont typeface="Arial" panose="020B0604020202020204" pitchFamily="34" charset="0"/>
        <a:buChar char="•"/>
        <a:defRPr kumimoji="1" sz="1821" kern="1200">
          <a:solidFill>
            <a:schemeClr val="tx1"/>
          </a:solidFill>
          <a:latin typeface="+mn-lt"/>
          <a:ea typeface="+mn-ea"/>
          <a:cs typeface="+mn-cs"/>
        </a:defRPr>
      </a:lvl9pPr>
    </p:bodyStyle>
    <p:otherStyle>
      <a:defPPr>
        <a:defRPr lang="en-US"/>
      </a:defPPr>
      <a:lvl1pPr marL="0" algn="l" defTabSz="925190" rtl="0" eaLnBrk="1" latinLnBrk="0" hangingPunct="1">
        <a:defRPr kumimoji="1" sz="1821" kern="1200">
          <a:solidFill>
            <a:schemeClr val="tx1"/>
          </a:solidFill>
          <a:latin typeface="+mn-lt"/>
          <a:ea typeface="+mn-ea"/>
          <a:cs typeface="+mn-cs"/>
        </a:defRPr>
      </a:lvl1pPr>
      <a:lvl2pPr marL="462595" algn="l" defTabSz="925190" rtl="0" eaLnBrk="1" latinLnBrk="0" hangingPunct="1">
        <a:defRPr kumimoji="1" sz="1821" kern="1200">
          <a:solidFill>
            <a:schemeClr val="tx1"/>
          </a:solidFill>
          <a:latin typeface="+mn-lt"/>
          <a:ea typeface="+mn-ea"/>
          <a:cs typeface="+mn-cs"/>
        </a:defRPr>
      </a:lvl2pPr>
      <a:lvl3pPr marL="925190" algn="l" defTabSz="925190" rtl="0" eaLnBrk="1" latinLnBrk="0" hangingPunct="1">
        <a:defRPr kumimoji="1" sz="1821" kern="1200">
          <a:solidFill>
            <a:schemeClr val="tx1"/>
          </a:solidFill>
          <a:latin typeface="+mn-lt"/>
          <a:ea typeface="+mn-ea"/>
          <a:cs typeface="+mn-cs"/>
        </a:defRPr>
      </a:lvl3pPr>
      <a:lvl4pPr marL="1387785" algn="l" defTabSz="925190" rtl="0" eaLnBrk="1" latinLnBrk="0" hangingPunct="1">
        <a:defRPr kumimoji="1" sz="1821" kern="1200">
          <a:solidFill>
            <a:schemeClr val="tx1"/>
          </a:solidFill>
          <a:latin typeface="+mn-lt"/>
          <a:ea typeface="+mn-ea"/>
          <a:cs typeface="+mn-cs"/>
        </a:defRPr>
      </a:lvl4pPr>
      <a:lvl5pPr marL="1850380" algn="l" defTabSz="925190" rtl="0" eaLnBrk="1" latinLnBrk="0" hangingPunct="1">
        <a:defRPr kumimoji="1" sz="1821" kern="1200">
          <a:solidFill>
            <a:schemeClr val="tx1"/>
          </a:solidFill>
          <a:latin typeface="+mn-lt"/>
          <a:ea typeface="+mn-ea"/>
          <a:cs typeface="+mn-cs"/>
        </a:defRPr>
      </a:lvl5pPr>
      <a:lvl6pPr marL="2312975" algn="l" defTabSz="925190" rtl="0" eaLnBrk="1" latinLnBrk="0" hangingPunct="1">
        <a:defRPr kumimoji="1" sz="1821" kern="1200">
          <a:solidFill>
            <a:schemeClr val="tx1"/>
          </a:solidFill>
          <a:latin typeface="+mn-lt"/>
          <a:ea typeface="+mn-ea"/>
          <a:cs typeface="+mn-cs"/>
        </a:defRPr>
      </a:lvl6pPr>
      <a:lvl7pPr marL="2775570" algn="l" defTabSz="925190" rtl="0" eaLnBrk="1" latinLnBrk="0" hangingPunct="1">
        <a:defRPr kumimoji="1" sz="1821" kern="1200">
          <a:solidFill>
            <a:schemeClr val="tx1"/>
          </a:solidFill>
          <a:latin typeface="+mn-lt"/>
          <a:ea typeface="+mn-ea"/>
          <a:cs typeface="+mn-cs"/>
        </a:defRPr>
      </a:lvl7pPr>
      <a:lvl8pPr marL="3238165" algn="l" defTabSz="925190" rtl="0" eaLnBrk="1" latinLnBrk="0" hangingPunct="1">
        <a:defRPr kumimoji="1" sz="1821" kern="1200">
          <a:solidFill>
            <a:schemeClr val="tx1"/>
          </a:solidFill>
          <a:latin typeface="+mn-lt"/>
          <a:ea typeface="+mn-ea"/>
          <a:cs typeface="+mn-cs"/>
        </a:defRPr>
      </a:lvl8pPr>
      <a:lvl9pPr marL="3700760" algn="l" defTabSz="925190" rtl="0" eaLnBrk="1" latinLnBrk="0" hangingPunct="1">
        <a:defRPr kumimoji="1" sz="18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2AF098A0-6288-4210-863D-16FC7F9DAA8D}"/>
              </a:ext>
            </a:extLst>
          </p:cNvPr>
          <p:cNvSpPr txBox="1">
            <a:spLocks noChangeArrowheads="1"/>
          </p:cNvSpPr>
          <p:nvPr/>
        </p:nvSpPr>
        <p:spPr bwMode="auto">
          <a:xfrm>
            <a:off x="414336" y="2000248"/>
            <a:ext cx="8423276" cy="4224338"/>
          </a:xfrm>
          <a:prstGeom prst="rect">
            <a:avLst/>
          </a:prstGeom>
          <a:solidFill>
            <a:srgbClr val="FFFFFF"/>
          </a:solidFill>
          <a:ln w="31750" algn="ctr">
            <a:solidFill>
              <a:srgbClr val="FFC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4800" dirty="0">
                <a:solidFill>
                  <a:srgbClr val="000000"/>
                </a:solidFill>
                <a:latin typeface="HGS創英角ｺﾞｼｯｸUB" panose="020B0900000000000000" pitchFamily="50" charset="-128"/>
                <a:ea typeface="HGS創英角ｺﾞｼｯｸUB" panose="020B0900000000000000" pitchFamily="50" charset="-128"/>
              </a:rPr>
              <a:t>製品画像</a:t>
            </a:r>
            <a:endParaRPr lang="ja-JP" altLang="ja-JP" sz="1800" dirty="0">
              <a:latin typeface="Arial" panose="020B0604020202020204" pitchFamily="34" charset="0"/>
            </a:endParaRPr>
          </a:p>
        </p:txBody>
      </p:sp>
      <p:sp>
        <p:nvSpPr>
          <p:cNvPr id="3" name="Text Box 3">
            <a:extLst>
              <a:ext uri="{FF2B5EF4-FFF2-40B4-BE49-F238E27FC236}">
                <a16:creationId xmlns:a16="http://schemas.microsoft.com/office/drawing/2014/main" id="{32249335-A791-43D8-B1D0-A5AF3BBAECD5}"/>
              </a:ext>
            </a:extLst>
          </p:cNvPr>
          <p:cNvSpPr txBox="1">
            <a:spLocks noChangeArrowheads="1"/>
          </p:cNvSpPr>
          <p:nvPr/>
        </p:nvSpPr>
        <p:spPr bwMode="auto">
          <a:xfrm>
            <a:off x="4726754" y="6553646"/>
            <a:ext cx="4130675" cy="526156"/>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製品</a:t>
            </a:r>
            <a:r>
              <a:rPr lang="en-US" altLang="ja-JP" sz="2400" dirty="0">
                <a:solidFill>
                  <a:srgbClr val="000000"/>
                </a:solidFill>
                <a:latin typeface="Yu Gothic UI Semibold" panose="020B0700000000000000" pitchFamily="50" charset="-128"/>
                <a:ea typeface="Yu Gothic UI Semibold" panose="020B0700000000000000" pitchFamily="50" charset="-128"/>
              </a:rPr>
              <a:t>(</a:t>
            </a:r>
            <a:r>
              <a:rPr lang="ja-JP" altLang="ja-JP" sz="2400" dirty="0">
                <a:solidFill>
                  <a:srgbClr val="000000"/>
                </a:solidFill>
                <a:latin typeface="Yu Gothic UI Semibold" panose="020B0700000000000000" pitchFamily="50" charset="-128"/>
                <a:ea typeface="Yu Gothic UI Semibold" panose="020B0700000000000000" pitchFamily="50" charset="-128"/>
              </a:rPr>
              <a:t>技術</a:t>
            </a:r>
            <a:r>
              <a:rPr lang="en-US" altLang="ja-JP" sz="2400" dirty="0">
                <a:solidFill>
                  <a:srgbClr val="000000"/>
                </a:solidFill>
                <a:latin typeface="Yu Gothic UI Semibold" panose="020B0700000000000000" pitchFamily="50" charset="-128"/>
                <a:ea typeface="Yu Gothic UI Semibold" panose="020B0700000000000000" pitchFamily="50" charset="-128"/>
              </a:rPr>
              <a:t>)</a:t>
            </a:r>
            <a:r>
              <a:rPr lang="ja-JP" altLang="ja-JP" sz="2400" dirty="0">
                <a:solidFill>
                  <a:srgbClr val="000000"/>
                </a:solidFill>
                <a:latin typeface="Yu Gothic UI Semibold" panose="020B0700000000000000" pitchFamily="50" charset="-128"/>
                <a:ea typeface="Yu Gothic UI Semibold" panose="020B0700000000000000" pitchFamily="50" charset="-128"/>
              </a:rPr>
              <a:t>の概要</a:t>
            </a:r>
            <a:endParaRPr lang="ja-JP" altLang="ja-JP" sz="1800" dirty="0">
              <a:latin typeface="Arial" panose="020B0604020202020204" pitchFamily="34" charset="0"/>
            </a:endParaRPr>
          </a:p>
        </p:txBody>
      </p:sp>
      <p:sp>
        <p:nvSpPr>
          <p:cNvPr id="4" name="Text Box 4">
            <a:extLst>
              <a:ext uri="{FF2B5EF4-FFF2-40B4-BE49-F238E27FC236}">
                <a16:creationId xmlns:a16="http://schemas.microsoft.com/office/drawing/2014/main" id="{000A9D7B-3464-4F08-B1EB-F37C8334CE3C}"/>
              </a:ext>
            </a:extLst>
          </p:cNvPr>
          <p:cNvSpPr txBox="1">
            <a:spLocks noChangeArrowheads="1"/>
          </p:cNvSpPr>
          <p:nvPr/>
        </p:nvSpPr>
        <p:spPr bwMode="auto">
          <a:xfrm>
            <a:off x="405013" y="6551612"/>
            <a:ext cx="4130675" cy="53022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製品・技術の特徴</a:t>
            </a:r>
            <a:endParaRPr lang="ja-JP" altLang="ja-JP" sz="1800" dirty="0">
              <a:latin typeface="Arial" panose="020B0604020202020204" pitchFamily="34" charset="0"/>
            </a:endParaRPr>
          </a:p>
        </p:txBody>
      </p:sp>
      <p:sp>
        <p:nvSpPr>
          <p:cNvPr id="5" name="Text Box 5">
            <a:extLst>
              <a:ext uri="{FF2B5EF4-FFF2-40B4-BE49-F238E27FC236}">
                <a16:creationId xmlns:a16="http://schemas.microsoft.com/office/drawing/2014/main" id="{E3871842-CD9E-4244-80D2-E79AC886AA2A}"/>
              </a:ext>
            </a:extLst>
          </p:cNvPr>
          <p:cNvSpPr txBox="1">
            <a:spLocks noChangeArrowheads="1"/>
          </p:cNvSpPr>
          <p:nvPr/>
        </p:nvSpPr>
        <p:spPr bwMode="auto">
          <a:xfrm>
            <a:off x="414336" y="485774"/>
            <a:ext cx="8423276" cy="15144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defTabSz="914400" eaLnBrk="0" fontAlgn="base" hangingPunct="0">
              <a:spcBef>
                <a:spcPct val="0"/>
              </a:spcBef>
              <a:spcAft>
                <a:spcPct val="0"/>
              </a:spcAft>
            </a:pPr>
            <a:r>
              <a:rPr lang="ja-JP" altLang="ja-JP" sz="4500" dirty="0">
                <a:solidFill>
                  <a:srgbClr val="000000"/>
                </a:solidFill>
                <a:latin typeface="HGS創英角ｺﾞｼｯｸUB" panose="020B0900000000000000" pitchFamily="50" charset="-128"/>
                <a:ea typeface="HGS創英角ｺﾞｼｯｸUB" panose="020B0900000000000000" pitchFamily="50" charset="-128"/>
              </a:rPr>
              <a:t>見守りおしゃべりロボット</a:t>
            </a:r>
          </a:p>
          <a:p>
            <a:pPr defTabSz="914400" eaLnBrk="0" fontAlgn="base" hangingPunct="0">
              <a:spcBef>
                <a:spcPct val="0"/>
              </a:spcBef>
              <a:spcAft>
                <a:spcPct val="0"/>
              </a:spcAft>
            </a:pPr>
            <a:r>
              <a:rPr lang="ja-JP" altLang="ja-JP" sz="4500" dirty="0">
                <a:solidFill>
                  <a:srgbClr val="000000"/>
                </a:solidFill>
                <a:latin typeface="HGS創英角ｺﾞｼｯｸUB" panose="020B0900000000000000" pitchFamily="50" charset="-128"/>
                <a:ea typeface="HGS創英角ｺﾞｼｯｸUB" panose="020B0900000000000000" pitchFamily="50" charset="-128"/>
              </a:rPr>
              <a:t>交流くん２号</a:t>
            </a:r>
            <a:r>
              <a:rPr lang="ja-JP" altLang="ja-JP" sz="4000" dirty="0">
                <a:solidFill>
                  <a:srgbClr val="000000"/>
                </a:solidFill>
                <a:latin typeface="HGS創英角ｺﾞｼｯｸUB" panose="020B0900000000000000" pitchFamily="50" charset="-128"/>
                <a:ea typeface="HGS創英角ｺﾞｼｯｸUB" panose="020B0900000000000000" pitchFamily="50" charset="-128"/>
              </a:rPr>
              <a:t> </a:t>
            </a:r>
            <a:r>
              <a:rPr lang="en-US" altLang="ja-JP" sz="2400" dirty="0">
                <a:solidFill>
                  <a:srgbClr val="000000"/>
                </a:solidFill>
                <a:latin typeface="HGS創英角ｺﾞｼｯｸUB" panose="020B0900000000000000" pitchFamily="50" charset="-128"/>
                <a:ea typeface="HGS創英角ｺﾞｼｯｸUB" panose="020B0900000000000000" pitchFamily="50" charset="-128"/>
              </a:rPr>
              <a:t>Koryu-kun2nd</a:t>
            </a:r>
            <a:endParaRPr lang="ja-JP" altLang="ja-JP" sz="1800" dirty="0">
              <a:latin typeface="Arial" panose="020B0604020202020204" pitchFamily="34" charset="0"/>
            </a:endParaRPr>
          </a:p>
        </p:txBody>
      </p:sp>
      <p:sp>
        <p:nvSpPr>
          <p:cNvPr id="6" name="Text Box 6">
            <a:extLst>
              <a:ext uri="{FF2B5EF4-FFF2-40B4-BE49-F238E27FC236}">
                <a16:creationId xmlns:a16="http://schemas.microsoft.com/office/drawing/2014/main" id="{6ABF3D02-DA13-45CA-8847-47A4F8522D00}"/>
              </a:ext>
            </a:extLst>
          </p:cNvPr>
          <p:cNvSpPr txBox="1">
            <a:spLocks noChangeArrowheads="1"/>
          </p:cNvSpPr>
          <p:nvPr/>
        </p:nvSpPr>
        <p:spPr bwMode="auto">
          <a:xfrm>
            <a:off x="395340" y="7142718"/>
            <a:ext cx="4140348" cy="596813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4000" tIns="91440" rIns="144000" bIns="91440" numCol="1" anchor="t" anchorCtr="0" compatLnSpc="1">
            <a:prstTxWarp prst="textNoShape">
              <a:avLst/>
            </a:prstTxWarp>
          </a:bodyPr>
          <a:lstStyle/>
          <a:p>
            <a:pPr marL="285750" indent="-285750" defTabSz="914400" eaLnBrk="0" fontAlgn="base">
              <a:spcBef>
                <a:spcPct val="0"/>
              </a:spcBef>
              <a:spcAft>
                <a:spcPct val="0"/>
              </a:spcAft>
              <a:buSzPct val="100000"/>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話し相手顔認識、言語認識機能をレベルアップ。</a:t>
            </a:r>
          </a:p>
          <a:p>
            <a:pPr marL="285750" indent="-285750" defTabSz="914400" eaLnBrk="0" fontAlgn="base">
              <a:spcBef>
                <a:spcPct val="0"/>
              </a:spcBef>
              <a:spcAft>
                <a:spcPct val="0"/>
              </a:spcAft>
              <a:buSzPct val="100000"/>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最新ニュースデータも毎日自動更新。会話の機会が少ない患者、高齢者が会話を楽しめるよう、表情を読み取り、その場に応じた豊富な話題を提供することが可能です。</a:t>
            </a:r>
          </a:p>
          <a:p>
            <a:pPr marL="285750" indent="-285750" defTabSz="914400" eaLnBrk="0" fontAlgn="base">
              <a:spcBef>
                <a:spcPct val="0"/>
              </a:spcBef>
              <a:spcAft>
                <a:spcPct val="0"/>
              </a:spcAft>
              <a:buSzPct val="100000"/>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台湾の各種言語に対応しております（国語、閩南語、客家語） 。</a:t>
            </a:r>
          </a:p>
          <a:p>
            <a:pPr marL="285750" indent="-285750" defTabSz="914400" eaLnBrk="0" fontAlgn="base">
              <a:spcBef>
                <a:spcPct val="0"/>
              </a:spcBef>
              <a:spcAft>
                <a:spcPct val="0"/>
              </a:spcAft>
              <a:buSzPct val="100000"/>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見守り機能、メッセンジャー機能もあり、スマートフォンアプリを利用して、介護者者が離れた場所からも高齢者や患者の様子を把握したり、双方向から会話をすることも可能です。</a:t>
            </a:r>
            <a:endParaRPr lang="en-US" altLang="ja-JP" sz="1500" dirty="0">
              <a:solidFill>
                <a:srgbClr val="000000"/>
              </a:solidFill>
              <a:latin typeface="Yu Gothic UI" panose="020B0500000000000000" pitchFamily="50" charset="-128"/>
              <a:ea typeface="Yu Gothic UI" panose="020B0500000000000000" pitchFamily="50" charset="-128"/>
            </a:endParaRPr>
          </a:p>
          <a:p>
            <a:pPr marL="285750" indent="-285750" defTabSz="914400" eaLnBrk="0" fontAlgn="base">
              <a:spcBef>
                <a:spcPct val="0"/>
              </a:spcBef>
              <a:spcAft>
                <a:spcPct val="0"/>
              </a:spcAft>
              <a:buSzPct val="100000"/>
              <a:buFont typeface="Yu Gothic UI" panose="020B0500000000000000" pitchFamily="50" charset="-128"/>
              <a:buChar char="●"/>
            </a:pPr>
            <a:r>
              <a:rPr lang="ja-JP" altLang="en-US" sz="1500" dirty="0">
                <a:solidFill>
                  <a:srgbClr val="000000"/>
                </a:solidFill>
                <a:latin typeface="Yu Gothic UI" panose="020B0500000000000000" pitchFamily="50" charset="-128"/>
                <a:ea typeface="Yu Gothic UI" panose="020B0500000000000000" pitchFamily="50" charset="-128"/>
              </a:rPr>
              <a:t>ここに文章が入りますここに文章が入りますここに文章が入りますここに文章が入りますここに文章が入りますここに文章が入りますここに文章が入りますここに文章が入りますここに文章が入ります</a:t>
            </a:r>
            <a:endParaRPr lang="en-US" altLang="ja-JP" sz="1500" dirty="0">
              <a:solidFill>
                <a:srgbClr val="000000"/>
              </a:solidFill>
              <a:latin typeface="Yu Gothic UI" panose="020B0500000000000000" pitchFamily="50" charset="-128"/>
              <a:ea typeface="Yu Gothic UI" panose="020B0500000000000000" pitchFamily="50" charset="-128"/>
            </a:endParaRPr>
          </a:p>
          <a:p>
            <a:pPr marL="285750" indent="-285750" defTabSz="914400" eaLnBrk="0" fontAlgn="base">
              <a:spcBef>
                <a:spcPct val="0"/>
              </a:spcBef>
              <a:spcAft>
                <a:spcPct val="0"/>
              </a:spcAft>
              <a:buSzPct val="100000"/>
              <a:buFont typeface="Yu Gothic UI" panose="020B0500000000000000" pitchFamily="50" charset="-128"/>
              <a:buChar char="●"/>
            </a:pPr>
            <a:r>
              <a:rPr lang="ja-JP" altLang="en-US" sz="1500" dirty="0">
                <a:solidFill>
                  <a:srgbClr val="000000"/>
                </a:solidFill>
                <a:latin typeface="Yu Gothic UI" panose="020B0500000000000000" pitchFamily="50" charset="-128"/>
                <a:ea typeface="Yu Gothic UI" panose="020B0500000000000000" pitchFamily="50" charset="-128"/>
              </a:rPr>
              <a:t>ここに文章が入りますここに文章が入りますここに文章が入りますここに文章が入りますここに文章が入りますここに文章が入りますここに文章が入りますここに文章が入りますここに文章が入ります</a:t>
            </a:r>
            <a:endParaRPr lang="en-US" altLang="ja-JP" sz="1500" dirty="0">
              <a:solidFill>
                <a:srgbClr val="000000"/>
              </a:solidFill>
              <a:latin typeface="Yu Gothic UI" panose="020B0500000000000000" pitchFamily="50" charset="-128"/>
              <a:ea typeface="Yu Gothic UI" panose="020B0500000000000000" pitchFamily="50" charset="-128"/>
            </a:endParaRPr>
          </a:p>
          <a:p>
            <a:pPr marL="285750" indent="-285750" defTabSz="914400" eaLnBrk="0" fontAlgn="base">
              <a:spcBef>
                <a:spcPct val="0"/>
              </a:spcBef>
              <a:spcAft>
                <a:spcPct val="0"/>
              </a:spcAft>
              <a:buSzPct val="100000"/>
              <a:buFont typeface="Yu Gothic UI" panose="020B0500000000000000" pitchFamily="50" charset="-128"/>
              <a:buChar char="●"/>
            </a:pPr>
            <a:r>
              <a:rPr lang="ja-JP" altLang="en-US" sz="1500" dirty="0">
                <a:solidFill>
                  <a:srgbClr val="000000"/>
                </a:solidFill>
                <a:latin typeface="Yu Gothic UI" panose="020B0500000000000000" pitchFamily="50" charset="-128"/>
                <a:ea typeface="Yu Gothic UI" panose="020B0500000000000000" pitchFamily="50" charset="-128"/>
              </a:rPr>
              <a:t>ここに文章が入りますここに文章が入りますここに文章が入りますここに文章が入りますここに文章が入りますここに文章が入りますここに文章が入りますここに文章が入りますここに文章が入ります</a:t>
            </a:r>
            <a:endParaRPr lang="ja-JP" altLang="ja-JP" sz="1500" dirty="0">
              <a:latin typeface="Arial" panose="020B0604020202020204" pitchFamily="34" charset="0"/>
            </a:endParaRPr>
          </a:p>
          <a:p>
            <a:pPr marL="285750" indent="-285750" defTabSz="914400" eaLnBrk="0" fontAlgn="base">
              <a:spcBef>
                <a:spcPct val="0"/>
              </a:spcBef>
              <a:spcAft>
                <a:spcPct val="0"/>
              </a:spcAft>
              <a:buSzPct val="100000"/>
              <a:buFont typeface="Yu Gothic UI" panose="020B0500000000000000" pitchFamily="50" charset="-128"/>
              <a:buChar char="●"/>
            </a:pPr>
            <a:endParaRPr lang="ja-JP" altLang="ja-JP" sz="1500" dirty="0">
              <a:latin typeface="Arial" panose="020B0604020202020204" pitchFamily="34" charset="0"/>
            </a:endParaRPr>
          </a:p>
        </p:txBody>
      </p:sp>
      <p:sp>
        <p:nvSpPr>
          <p:cNvPr id="7" name="Text Box 7">
            <a:extLst>
              <a:ext uri="{FF2B5EF4-FFF2-40B4-BE49-F238E27FC236}">
                <a16:creationId xmlns:a16="http://schemas.microsoft.com/office/drawing/2014/main" id="{30FDA087-44E5-4A31-8AB4-48DCB613EA20}"/>
              </a:ext>
            </a:extLst>
          </p:cNvPr>
          <p:cNvSpPr txBox="1">
            <a:spLocks noChangeArrowheads="1"/>
          </p:cNvSpPr>
          <p:nvPr/>
        </p:nvSpPr>
        <p:spPr bwMode="auto">
          <a:xfrm>
            <a:off x="4726754" y="7142718"/>
            <a:ext cx="4291754" cy="11543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91440" tIns="91440" rIns="91440" bIns="91440" numCol="1" anchor="t" anchorCtr="0" compatLnSpc="1">
            <a:prstTxWarp prst="textNoShape">
              <a:avLst/>
            </a:prstTxWarp>
          </a:bodyPr>
          <a:lstStyle/>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サイズ：</a:t>
            </a:r>
            <a:r>
              <a:rPr lang="en-US" altLang="ja-JP" sz="1500" dirty="0">
                <a:solidFill>
                  <a:srgbClr val="000000"/>
                </a:solidFill>
                <a:latin typeface="Yu Gothic UI" panose="020B0500000000000000" pitchFamily="50" charset="-128"/>
                <a:ea typeface="Yu Gothic UI" panose="020B0500000000000000" pitchFamily="50" charset="-128"/>
              </a:rPr>
              <a:t>80×80×100cm</a:t>
            </a:r>
            <a:r>
              <a:rPr lang="ja-JP" altLang="ja-JP" sz="1500" dirty="0">
                <a:solidFill>
                  <a:srgbClr val="000000"/>
                </a:solidFill>
                <a:latin typeface="Yu Gothic UI" panose="020B0500000000000000" pitchFamily="50" charset="-128"/>
                <a:ea typeface="Yu Gothic UI" panose="020B0500000000000000" pitchFamily="50" charset="-128"/>
              </a:rPr>
              <a:t>　</a:t>
            </a:r>
          </a:p>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重量：</a:t>
            </a:r>
            <a:r>
              <a:rPr lang="en-US" altLang="ja-JP" sz="1500" dirty="0">
                <a:solidFill>
                  <a:srgbClr val="000000"/>
                </a:solidFill>
                <a:latin typeface="Yu Gothic UI" panose="020B0500000000000000" pitchFamily="50" charset="-128"/>
                <a:ea typeface="Yu Gothic UI" panose="020B0500000000000000" pitchFamily="50" charset="-128"/>
              </a:rPr>
              <a:t>60kg</a:t>
            </a:r>
            <a:r>
              <a:rPr lang="ja-JP" altLang="ja-JP" sz="1500" dirty="0">
                <a:solidFill>
                  <a:srgbClr val="000000"/>
                </a:solidFill>
                <a:latin typeface="Yu Gothic UI" panose="020B0500000000000000" pitchFamily="50" charset="-128"/>
                <a:ea typeface="Yu Gothic UI" panose="020B0500000000000000" pitchFamily="50" charset="-128"/>
              </a:rPr>
              <a:t>　</a:t>
            </a:r>
          </a:p>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充電時間：</a:t>
            </a:r>
            <a:r>
              <a:rPr lang="en-US" altLang="ja-JP" sz="1500" dirty="0">
                <a:solidFill>
                  <a:srgbClr val="000000"/>
                </a:solidFill>
                <a:latin typeface="Yu Gothic UI" panose="020B0500000000000000" pitchFamily="50" charset="-128"/>
                <a:ea typeface="Yu Gothic UI" panose="020B0500000000000000" pitchFamily="50" charset="-128"/>
              </a:rPr>
              <a:t>5</a:t>
            </a:r>
            <a:r>
              <a:rPr lang="ja-JP" altLang="ja-JP" sz="1500" dirty="0">
                <a:solidFill>
                  <a:srgbClr val="000000"/>
                </a:solidFill>
                <a:latin typeface="Yu Gothic UI" panose="020B0500000000000000" pitchFamily="50" charset="-128"/>
                <a:ea typeface="Yu Gothic UI" panose="020B0500000000000000" pitchFamily="50" charset="-128"/>
              </a:rPr>
              <a:t>時間、連続使用時間：</a:t>
            </a:r>
            <a:r>
              <a:rPr lang="en-US" altLang="ja-JP" sz="1500" dirty="0">
                <a:solidFill>
                  <a:srgbClr val="000000"/>
                </a:solidFill>
                <a:latin typeface="Yu Gothic UI" panose="020B0500000000000000" pitchFamily="50" charset="-128"/>
                <a:ea typeface="Yu Gothic UI" panose="020B0500000000000000" pitchFamily="50" charset="-128"/>
              </a:rPr>
              <a:t>20</a:t>
            </a:r>
            <a:r>
              <a:rPr lang="ja-JP" altLang="ja-JP" sz="1500" dirty="0">
                <a:solidFill>
                  <a:srgbClr val="000000"/>
                </a:solidFill>
                <a:latin typeface="Yu Gothic UI" panose="020B0500000000000000" pitchFamily="50" charset="-128"/>
                <a:ea typeface="Yu Gothic UI" panose="020B0500000000000000" pitchFamily="50" charset="-128"/>
              </a:rPr>
              <a:t>時間</a:t>
            </a:r>
            <a:endParaRPr lang="en-US" altLang="ja-JP" sz="1500" dirty="0">
              <a:solidFill>
                <a:srgbClr val="000000"/>
              </a:solidFill>
              <a:latin typeface="Yu Gothic UI" panose="020B0500000000000000" pitchFamily="50" charset="-128"/>
              <a:ea typeface="Yu Gothic UI" panose="020B0500000000000000" pitchFamily="50" charset="-128"/>
            </a:endParaRPr>
          </a:p>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希望販売価格：１体</a:t>
            </a:r>
            <a:r>
              <a:rPr lang="en-US" altLang="ja-JP" sz="1500" dirty="0">
                <a:solidFill>
                  <a:srgbClr val="000000"/>
                </a:solidFill>
                <a:latin typeface="Yu Gothic UI" panose="020B0500000000000000" pitchFamily="50" charset="-128"/>
                <a:ea typeface="Yu Gothic UI" panose="020B0500000000000000" pitchFamily="50" charset="-128"/>
              </a:rPr>
              <a:t>80</a:t>
            </a:r>
            <a:r>
              <a:rPr lang="ja-JP" altLang="ja-JP" sz="1500" dirty="0">
                <a:solidFill>
                  <a:srgbClr val="000000"/>
                </a:solidFill>
                <a:latin typeface="Yu Gothic UI" panose="020B0500000000000000" pitchFamily="50" charset="-128"/>
                <a:ea typeface="Yu Gothic UI" panose="020B0500000000000000" pitchFamily="50" charset="-128"/>
              </a:rPr>
              <a:t>万円</a:t>
            </a:r>
          </a:p>
          <a:p>
            <a:pPr marL="285750" indent="-285750" defTabSz="914400" eaLnBrk="0" fontAlgn="base" hangingPunct="0">
              <a:spcBef>
                <a:spcPct val="0"/>
              </a:spcBef>
              <a:spcAft>
                <a:spcPct val="0"/>
              </a:spcAft>
              <a:buFont typeface="Yu Gothic UI" panose="020B0500000000000000" pitchFamily="50" charset="-128"/>
              <a:buChar char="●"/>
            </a:pPr>
            <a:r>
              <a:rPr lang="ja-JP" altLang="ja-JP" sz="1500" dirty="0">
                <a:solidFill>
                  <a:srgbClr val="000000"/>
                </a:solidFill>
                <a:latin typeface="Yu Gothic UI" panose="020B0500000000000000" pitchFamily="50" charset="-128"/>
                <a:ea typeface="Yu Gothic UI" panose="020B0500000000000000" pitchFamily="50" charset="-128"/>
              </a:rPr>
              <a:t>用途：高齢者の見守りや話し相手</a:t>
            </a:r>
          </a:p>
          <a:p>
            <a:pPr marL="285750" indent="-285750">
              <a:buFont typeface="BIZ UDゴシック" panose="020B0400000000000000" pitchFamily="49" charset="-128"/>
              <a:buChar char="●"/>
            </a:pPr>
            <a:endParaRPr lang="en-US" altLang="ja-JP" sz="1400" dirty="0">
              <a:latin typeface="+mn-ea"/>
            </a:endParaRPr>
          </a:p>
          <a:p>
            <a:pPr marL="285750" indent="-285750">
              <a:buFont typeface="BIZ UDゴシック" panose="020B0400000000000000" pitchFamily="49" charset="-128"/>
              <a:buChar char="●"/>
            </a:pPr>
            <a:endParaRPr lang="ja-JP" altLang="ja-JP" sz="1500" dirty="0">
              <a:solidFill>
                <a:srgbClr val="000000"/>
              </a:solidFill>
              <a:latin typeface="Yu Gothic UI" panose="020B0500000000000000" pitchFamily="50" charset="-128"/>
              <a:ea typeface="Yu Gothic UI" panose="020B0500000000000000" pitchFamily="50" charset="-128"/>
            </a:endParaRPr>
          </a:p>
        </p:txBody>
      </p:sp>
      <p:sp>
        <p:nvSpPr>
          <p:cNvPr id="10" name="Text Box 10">
            <a:extLst>
              <a:ext uri="{FF2B5EF4-FFF2-40B4-BE49-F238E27FC236}">
                <a16:creationId xmlns:a16="http://schemas.microsoft.com/office/drawing/2014/main" id="{B4EFA22C-C794-4FFA-8E3F-C03414DB42BD}"/>
              </a:ext>
            </a:extLst>
          </p:cNvPr>
          <p:cNvSpPr txBox="1">
            <a:spLocks noChangeArrowheads="1"/>
          </p:cNvSpPr>
          <p:nvPr/>
        </p:nvSpPr>
        <p:spPr bwMode="auto">
          <a:xfrm>
            <a:off x="4706938" y="9954051"/>
            <a:ext cx="4150492" cy="53022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en-US" sz="2400" dirty="0">
                <a:solidFill>
                  <a:srgbClr val="000000"/>
                </a:solidFill>
                <a:latin typeface="Yu Gothic UI Semibold" panose="020B0700000000000000" pitchFamily="50" charset="-128"/>
                <a:ea typeface="Yu Gothic UI Semibold" panose="020B0700000000000000" pitchFamily="50" charset="-128"/>
              </a:rPr>
              <a:t>商談希望内容</a:t>
            </a:r>
            <a:endParaRPr lang="ja-JP" altLang="ja-JP" sz="2400" dirty="0">
              <a:latin typeface="Arial" panose="020B0604020202020204" pitchFamily="34" charset="0"/>
            </a:endParaRPr>
          </a:p>
        </p:txBody>
      </p:sp>
      <p:sp>
        <p:nvSpPr>
          <p:cNvPr id="11" name="Text Box 11">
            <a:extLst>
              <a:ext uri="{FF2B5EF4-FFF2-40B4-BE49-F238E27FC236}">
                <a16:creationId xmlns:a16="http://schemas.microsoft.com/office/drawing/2014/main" id="{D3BDF4D6-48A3-4A48-A7BB-0C1E1CC36F07}"/>
              </a:ext>
            </a:extLst>
          </p:cNvPr>
          <p:cNvSpPr txBox="1">
            <a:spLocks noChangeArrowheads="1"/>
          </p:cNvSpPr>
          <p:nvPr/>
        </p:nvSpPr>
        <p:spPr bwMode="auto">
          <a:xfrm>
            <a:off x="4422361" y="10647235"/>
            <a:ext cx="4938640" cy="25530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4000" tIns="54864" rIns="144000" bIns="54864" numCol="1" anchor="t" anchorCtr="0" compatLnSpc="1">
            <a:prstTxWarp prst="textNoShape">
              <a:avLst/>
            </a:prstTxWarp>
          </a:bodyPr>
          <a:lstStyle/>
          <a:p>
            <a:pPr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■商品・製品の輸出先を探したい　　　□材料等の仕入先を探したい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■商品・製品の販売代理店を探したい　□技術移転先を探したい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■研究開発のパートナーを探したい　　　■生産を委託する企業を探したい</a:t>
            </a:r>
            <a:endParaRPr lang="ja-JP" altLang="ja-JP" sz="12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ct val="0"/>
              </a:spcBef>
              <a:spcAft>
                <a:spcPct val="0"/>
              </a:spcAft>
            </a:pPr>
            <a:r>
              <a:rPr lang="ja-JP" altLang="ja-JP" sz="1200" dirty="0">
                <a:solidFill>
                  <a:srgbClr val="000000"/>
                </a:solidFill>
                <a:latin typeface="Yu Gothic UI" panose="020B0500000000000000" pitchFamily="50" charset="-128"/>
                <a:ea typeface="Yu Gothic UI" panose="020B0500000000000000" pitchFamily="50" charset="-128"/>
              </a:rPr>
              <a:t>□</a:t>
            </a:r>
            <a:r>
              <a:rPr lang="ja-JP" altLang="en-US" sz="1200" dirty="0">
                <a:solidFill>
                  <a:srgbClr val="000000"/>
                </a:solidFill>
                <a:latin typeface="Yu Gothic UI" panose="020B0500000000000000" pitchFamily="50" charset="-128"/>
                <a:ea typeface="Yu Gothic UI" panose="020B0500000000000000" pitchFamily="50" charset="-128"/>
              </a:rPr>
              <a:t>合弁企業設立のパートナーを探したい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a:t>
            </a:r>
            <a:r>
              <a:rPr lang="ja-JP" altLang="ja-JP" sz="1200" dirty="0">
                <a:solidFill>
                  <a:srgbClr val="000000"/>
                </a:solidFill>
                <a:latin typeface="Yu Gothic UI" panose="020B0500000000000000" pitchFamily="50" charset="-128"/>
                <a:ea typeface="Yu Gothic UI" panose="020B0500000000000000" pitchFamily="50" charset="-128"/>
              </a:rPr>
              <a:t>その他</a:t>
            </a:r>
            <a:r>
              <a:rPr lang="en-US" altLang="ja-JP" sz="1200" dirty="0">
                <a:solidFill>
                  <a:srgbClr val="000000"/>
                </a:solidFill>
                <a:latin typeface="Yu Gothic UI" panose="020B0500000000000000" pitchFamily="50" charset="-128"/>
                <a:ea typeface="Yu Gothic UI" panose="020B0500000000000000" pitchFamily="50" charset="-128"/>
              </a:rPr>
              <a:t>(</a:t>
            </a:r>
            <a:r>
              <a:rPr lang="ja-JP" altLang="ja-JP" sz="1200" dirty="0">
                <a:solidFill>
                  <a:srgbClr val="000000"/>
                </a:solidFill>
                <a:latin typeface="Yu Gothic UI" panose="020B0500000000000000" pitchFamily="50" charset="-128"/>
                <a:ea typeface="Yu Gothic UI" panose="020B0500000000000000" pitchFamily="50" charset="-128"/>
              </a:rPr>
              <a:t>　　　　　　　　　　　　　　　　</a:t>
            </a:r>
            <a:r>
              <a:rPr lang="en-US" altLang="ja-JP" sz="1200" dirty="0">
                <a:solidFill>
                  <a:srgbClr val="000000"/>
                </a:solidFill>
                <a:latin typeface="Yu Gothic UI" panose="020B0500000000000000" pitchFamily="50" charset="-128"/>
                <a:ea typeface="Yu Gothic UI" panose="020B0500000000000000" pitchFamily="50" charset="-128"/>
              </a:rPr>
              <a:t>)</a:t>
            </a:r>
          </a:p>
          <a:p>
            <a:pPr defTabSz="914400" eaLnBrk="0" fontAlgn="base" hangingPunct="0">
              <a:spcBef>
                <a:spcPts val="800"/>
              </a:spcBef>
              <a:spcAft>
                <a:spcPct val="0"/>
              </a:spcAft>
            </a:pPr>
            <a:r>
              <a:rPr lang="ja-JP" altLang="ja-JP" sz="1500" dirty="0">
                <a:solidFill>
                  <a:srgbClr val="000000"/>
                </a:solidFill>
                <a:latin typeface="Yu Gothic UI" panose="020B0500000000000000" pitchFamily="50" charset="-128"/>
                <a:ea typeface="Yu Gothic UI" panose="020B0500000000000000" pitchFamily="50" charset="-128"/>
              </a:rPr>
              <a:t>【</a:t>
            </a:r>
            <a:r>
              <a:rPr lang="ja-JP" altLang="en-US" sz="1500" dirty="0">
                <a:solidFill>
                  <a:srgbClr val="000000"/>
                </a:solidFill>
                <a:latin typeface="Yu Gothic UI" panose="020B0500000000000000" pitchFamily="50" charset="-128"/>
                <a:ea typeface="Yu Gothic UI" panose="020B0500000000000000" pitchFamily="50" charset="-128"/>
              </a:rPr>
              <a:t>具体的内容</a:t>
            </a:r>
            <a:r>
              <a:rPr lang="ja-JP" altLang="ja-JP" sz="1500" dirty="0">
                <a:solidFill>
                  <a:srgbClr val="000000"/>
                </a:solidFill>
                <a:latin typeface="Yu Gothic UI" panose="020B0500000000000000" pitchFamily="50" charset="-128"/>
                <a:ea typeface="Yu Gothic UI" panose="020B0500000000000000" pitchFamily="50" charset="-128"/>
              </a:rPr>
              <a:t>】</a:t>
            </a:r>
          </a:p>
          <a:p>
            <a:pPr defTabSz="914400" eaLnBrk="0" fontAlgn="base" hangingPunct="0">
              <a:spcBef>
                <a:spcPct val="0"/>
              </a:spcBef>
              <a:spcAft>
                <a:spcPct val="0"/>
              </a:spcAft>
            </a:pPr>
            <a:r>
              <a:rPr lang="ja-JP" altLang="ja-JP" sz="1500" dirty="0">
                <a:solidFill>
                  <a:srgbClr val="000000"/>
                </a:solidFill>
                <a:latin typeface="Yu Gothic UI" panose="020B0500000000000000" pitchFamily="50" charset="-128"/>
                <a:ea typeface="Yu Gothic UI" panose="020B0500000000000000" pitchFamily="50" charset="-128"/>
              </a:rPr>
              <a:t>ロボットのデザイン及びシステムを中華圏向けに改良するための技術提携先及び大量生産発注先並びに台湾及び中華圏への販売代理店を探しています。</a:t>
            </a:r>
            <a:endParaRPr lang="ja-JP" altLang="ja-JP" dirty="0">
              <a:latin typeface="Arial" panose="020B0604020202020204" pitchFamily="34" charset="0"/>
            </a:endParaRPr>
          </a:p>
        </p:txBody>
      </p:sp>
      <p:sp>
        <p:nvSpPr>
          <p:cNvPr id="13" name="AutoShape 14">
            <a:extLst>
              <a:ext uri="{FF2B5EF4-FFF2-40B4-BE49-F238E27FC236}">
                <a16:creationId xmlns:a16="http://schemas.microsoft.com/office/drawing/2014/main" id="{35CCEC04-226C-4643-8281-D44E276500F8}"/>
              </a:ext>
            </a:extLst>
          </p:cNvPr>
          <p:cNvSpPr>
            <a:spLocks noChangeArrowheads="1"/>
          </p:cNvSpPr>
          <p:nvPr/>
        </p:nvSpPr>
        <p:spPr bwMode="auto">
          <a:xfrm>
            <a:off x="3699193" y="6153150"/>
            <a:ext cx="1676400" cy="454025"/>
          </a:xfrm>
          <a:prstGeom prst="wedgeRectCallout">
            <a:avLst>
              <a:gd name="adj1" fmla="val -44944"/>
              <a:gd name="adj2" fmla="val 155861"/>
            </a:avLst>
          </a:prstGeom>
          <a:solidFill>
            <a:srgbClr val="FFFF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フォントサイズは各欄とも</a:t>
            </a:r>
            <a:r>
              <a:rPr kumimoji="0" lang="en-US"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20pt</a:t>
            </a:r>
            <a:endParaRPr kumimoji="0" lang="ja-JP" altLang="ja-JP" sz="1800" b="1" i="0" u="none" strike="noStrike" cap="none" normalizeH="0" baseline="0" dirty="0">
              <a:ln>
                <a:noFill/>
              </a:ln>
              <a:solidFill>
                <a:schemeClr val="tx1"/>
              </a:solidFill>
              <a:effectLst/>
              <a:latin typeface="Arial" panose="020B0604020202020204" pitchFamily="34" charset="0"/>
            </a:endParaRPr>
          </a:p>
        </p:txBody>
      </p:sp>
      <p:sp>
        <p:nvSpPr>
          <p:cNvPr id="14" name="Text Box 8">
            <a:extLst>
              <a:ext uri="{FF2B5EF4-FFF2-40B4-BE49-F238E27FC236}">
                <a16:creationId xmlns:a16="http://schemas.microsoft.com/office/drawing/2014/main" id="{212F70AB-9D2E-4651-BE20-C1EF3FA6174E}"/>
              </a:ext>
            </a:extLst>
          </p:cNvPr>
          <p:cNvSpPr txBox="1">
            <a:spLocks noChangeArrowheads="1"/>
          </p:cNvSpPr>
          <p:nvPr/>
        </p:nvSpPr>
        <p:spPr bwMode="auto">
          <a:xfrm>
            <a:off x="4706937" y="8627324"/>
            <a:ext cx="4130675" cy="531812"/>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導入実績</a:t>
            </a:r>
            <a:endParaRPr lang="ja-JP" altLang="ja-JP" dirty="0">
              <a:latin typeface="Arial" panose="020B0604020202020204" pitchFamily="34" charset="0"/>
            </a:endParaRPr>
          </a:p>
        </p:txBody>
      </p:sp>
      <p:sp>
        <p:nvSpPr>
          <p:cNvPr id="15" name="Text Box 9">
            <a:extLst>
              <a:ext uri="{FF2B5EF4-FFF2-40B4-BE49-F238E27FC236}">
                <a16:creationId xmlns:a16="http://schemas.microsoft.com/office/drawing/2014/main" id="{9B9DA82D-331D-4A3A-B8DD-49EB8F59A44C}"/>
              </a:ext>
            </a:extLst>
          </p:cNvPr>
          <p:cNvSpPr txBox="1">
            <a:spLocks noChangeArrowheads="1"/>
          </p:cNvSpPr>
          <p:nvPr/>
        </p:nvSpPr>
        <p:spPr bwMode="auto">
          <a:xfrm>
            <a:off x="4706937" y="9159136"/>
            <a:ext cx="4130675" cy="9906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91440" tIns="91440" rIns="91440" bIns="91440" numCol="1" anchor="t" anchorCtr="0" compatLnSpc="1">
            <a:prstTxWarp prst="textNoShape">
              <a:avLst/>
            </a:prstTxWarp>
          </a:bodyPr>
          <a:lstStyle/>
          <a:p>
            <a:pPr defTabSz="914400" eaLnBrk="0" fontAlgn="base" hangingPunct="0">
              <a:spcBef>
                <a:spcPct val="0"/>
              </a:spcBef>
              <a:spcAft>
                <a:spcPct val="0"/>
              </a:spcAft>
            </a:pPr>
            <a:r>
              <a:rPr lang="ja-JP" altLang="ja-JP" sz="1500" dirty="0">
                <a:solidFill>
                  <a:srgbClr val="000000"/>
                </a:solidFill>
                <a:latin typeface="Yu Gothic UI" panose="020B0500000000000000" pitchFamily="50" charset="-128"/>
                <a:ea typeface="Yu Gothic UI" panose="020B0500000000000000" pitchFamily="50" charset="-128"/>
              </a:rPr>
              <a:t>公益財団法人日本台湾交流協会他、多数の介護施設、病院、ご家庭等でご好評いただいております。</a:t>
            </a:r>
            <a:endParaRPr lang="ja-JP" altLang="ja-JP" dirty="0">
              <a:latin typeface="Arial" panose="020B0604020202020204" pitchFamily="34" charset="0"/>
            </a:endParaRPr>
          </a:p>
        </p:txBody>
      </p:sp>
      <p:sp>
        <p:nvSpPr>
          <p:cNvPr id="16" name="AutoShape 13">
            <a:extLst>
              <a:ext uri="{FF2B5EF4-FFF2-40B4-BE49-F238E27FC236}">
                <a16:creationId xmlns:a16="http://schemas.microsoft.com/office/drawing/2014/main" id="{CA4A9DFA-C06F-4A48-8059-7A667D6D3ABB}"/>
              </a:ext>
            </a:extLst>
          </p:cNvPr>
          <p:cNvSpPr>
            <a:spLocks noChangeArrowheads="1"/>
          </p:cNvSpPr>
          <p:nvPr/>
        </p:nvSpPr>
        <p:spPr bwMode="auto">
          <a:xfrm>
            <a:off x="6437630" y="1660525"/>
            <a:ext cx="2049463" cy="612000"/>
          </a:xfrm>
          <a:prstGeom prst="wedgeRectCallout">
            <a:avLst>
              <a:gd name="adj1" fmla="val -46394"/>
              <a:gd name="adj2" fmla="val -101116"/>
            </a:avLst>
          </a:prstGeom>
          <a:solidFill>
            <a:srgbClr val="FFFF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何を展示しているか一目でわかるキャッチフレーズを記入してください。</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7" name="AutoShape 13">
            <a:extLst>
              <a:ext uri="{FF2B5EF4-FFF2-40B4-BE49-F238E27FC236}">
                <a16:creationId xmlns:a16="http://schemas.microsoft.com/office/drawing/2014/main" id="{C37C4ABD-3892-4C9F-9424-8E11F9A9603E}"/>
              </a:ext>
            </a:extLst>
          </p:cNvPr>
          <p:cNvSpPr>
            <a:spLocks noChangeArrowheads="1"/>
          </p:cNvSpPr>
          <p:nvPr/>
        </p:nvSpPr>
        <p:spPr bwMode="auto">
          <a:xfrm>
            <a:off x="2465514" y="10032619"/>
            <a:ext cx="2049463" cy="765175"/>
          </a:xfrm>
          <a:prstGeom prst="wedgeRectCallout">
            <a:avLst>
              <a:gd name="adj1" fmla="val 58538"/>
              <a:gd name="adj2" fmla="val -123246"/>
            </a:avLst>
          </a:prstGeom>
          <a:solidFill>
            <a:srgbClr val="FFFF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未発売の場合など導入実績がない場合は項目を削除してください。各項目の幅は調整いただいてかまいません。</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9" name="AutoShape 15">
            <a:extLst>
              <a:ext uri="{FF2B5EF4-FFF2-40B4-BE49-F238E27FC236}">
                <a16:creationId xmlns:a16="http://schemas.microsoft.com/office/drawing/2014/main" id="{04877042-6CB9-40EA-8401-683C2D9893AF}"/>
              </a:ext>
            </a:extLst>
          </p:cNvPr>
          <p:cNvSpPr>
            <a:spLocks noChangeArrowheads="1"/>
          </p:cNvSpPr>
          <p:nvPr/>
        </p:nvSpPr>
        <p:spPr bwMode="auto">
          <a:xfrm>
            <a:off x="2465514" y="11501886"/>
            <a:ext cx="2049463" cy="613914"/>
          </a:xfrm>
          <a:prstGeom prst="wedgeRectCallout">
            <a:avLst>
              <a:gd name="adj1" fmla="val 59183"/>
              <a:gd name="adj2" fmla="val -107502"/>
            </a:avLst>
          </a:prstGeom>
          <a:solidFill>
            <a:srgbClr val="FFFF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該当する項目にチェックを入れてください</a:t>
            </a:r>
            <a:r>
              <a:rPr kumimoji="0" lang="en-US"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複数回答可</a:t>
            </a:r>
            <a:r>
              <a:rPr kumimoji="0" lang="en-US"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 name="正方形/長方形 8">
            <a:extLst>
              <a:ext uri="{FF2B5EF4-FFF2-40B4-BE49-F238E27FC236}">
                <a16:creationId xmlns:a16="http://schemas.microsoft.com/office/drawing/2014/main" id="{5C6DDEB3-C51D-FF9D-9350-0950763DDC58}"/>
              </a:ext>
            </a:extLst>
          </p:cNvPr>
          <p:cNvSpPr/>
          <p:nvPr/>
        </p:nvSpPr>
        <p:spPr>
          <a:xfrm>
            <a:off x="7395411" y="422858"/>
            <a:ext cx="1442202" cy="12503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E8060A4-74EF-6B20-39DC-D589487F9D59}"/>
              </a:ext>
            </a:extLst>
          </p:cNvPr>
          <p:cNvSpPr txBox="1"/>
          <p:nvPr/>
        </p:nvSpPr>
        <p:spPr>
          <a:xfrm>
            <a:off x="7283116" y="213498"/>
            <a:ext cx="1574313" cy="1200329"/>
          </a:xfrm>
          <a:prstGeom prst="rect">
            <a:avLst/>
          </a:prstGeom>
          <a:noFill/>
        </p:spPr>
        <p:txBody>
          <a:bodyPr wrap="square" rtlCol="0">
            <a:spAutoFit/>
          </a:bodyPr>
          <a:lstStyle/>
          <a:p>
            <a:endParaRPr kumimoji="1" lang="en-US" altLang="ja-JP" dirty="0"/>
          </a:p>
          <a:p>
            <a:r>
              <a:rPr kumimoji="1" lang="ja-JP" altLang="en-US" b="1" dirty="0"/>
              <a:t>　</a:t>
            </a:r>
            <a:endParaRPr kumimoji="1" lang="en-US" altLang="ja-JP" b="1" dirty="0"/>
          </a:p>
          <a:p>
            <a:r>
              <a:rPr kumimoji="1" lang="ja-JP" altLang="en-US" b="1" dirty="0"/>
              <a:t>　ロゴマーク</a:t>
            </a:r>
            <a:endParaRPr kumimoji="1" lang="en-US" altLang="ja-JP" b="1" dirty="0"/>
          </a:p>
          <a:p>
            <a:r>
              <a:rPr kumimoji="1" lang="en-US" altLang="ja-JP" sz="1600" b="1" dirty="0"/>
              <a:t>※ai</a:t>
            </a:r>
            <a:r>
              <a:rPr kumimoji="1" lang="ja-JP" altLang="en-US" sz="1600" b="1" dirty="0"/>
              <a:t>データ</a:t>
            </a:r>
          </a:p>
        </p:txBody>
      </p:sp>
    </p:spTree>
    <p:extLst>
      <p:ext uri="{BB962C8B-B14F-4D97-AF65-F5344CB8AC3E}">
        <p14:creationId xmlns:p14="http://schemas.microsoft.com/office/powerpoint/2010/main" val="92499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2AF098A0-6288-4210-863D-16FC7F9DAA8D}"/>
              </a:ext>
            </a:extLst>
          </p:cNvPr>
          <p:cNvSpPr txBox="1">
            <a:spLocks noChangeArrowheads="1"/>
          </p:cNvSpPr>
          <p:nvPr/>
        </p:nvSpPr>
        <p:spPr bwMode="auto">
          <a:xfrm>
            <a:off x="395340" y="2000249"/>
            <a:ext cx="8442272" cy="4151869"/>
          </a:xfrm>
          <a:prstGeom prst="rect">
            <a:avLst/>
          </a:prstGeom>
          <a:solidFill>
            <a:srgbClr val="FFFFFF"/>
          </a:solidFill>
          <a:ln w="31750" algn="ctr">
            <a:solidFill>
              <a:srgbClr val="FFC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4800" dirty="0">
                <a:solidFill>
                  <a:srgbClr val="000000"/>
                </a:solidFill>
                <a:latin typeface="HGS創英角ｺﾞｼｯｸUB" panose="020B0900000000000000" pitchFamily="50" charset="-128"/>
                <a:ea typeface="HGS創英角ｺﾞｼｯｸUB" panose="020B0900000000000000" pitchFamily="50" charset="-128"/>
              </a:rPr>
              <a:t>製品画像</a:t>
            </a:r>
            <a:endParaRPr lang="ja-JP" altLang="ja-JP" sz="1800" dirty="0">
              <a:latin typeface="Arial" panose="020B0604020202020204" pitchFamily="34" charset="0"/>
            </a:endParaRPr>
          </a:p>
        </p:txBody>
      </p:sp>
      <p:sp>
        <p:nvSpPr>
          <p:cNvPr id="3" name="Text Box 3">
            <a:extLst>
              <a:ext uri="{FF2B5EF4-FFF2-40B4-BE49-F238E27FC236}">
                <a16:creationId xmlns:a16="http://schemas.microsoft.com/office/drawing/2014/main" id="{32249335-A791-43D8-B1D0-A5AF3BBAECD5}"/>
              </a:ext>
            </a:extLst>
          </p:cNvPr>
          <p:cNvSpPr txBox="1">
            <a:spLocks noChangeArrowheads="1"/>
          </p:cNvSpPr>
          <p:nvPr/>
        </p:nvSpPr>
        <p:spPr bwMode="auto">
          <a:xfrm>
            <a:off x="4726754" y="6553646"/>
            <a:ext cx="4130675" cy="526156"/>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製品</a:t>
            </a:r>
            <a:r>
              <a:rPr lang="en-US" altLang="ja-JP" sz="2400" dirty="0">
                <a:solidFill>
                  <a:srgbClr val="000000"/>
                </a:solidFill>
                <a:latin typeface="Yu Gothic UI Semibold" panose="020B0700000000000000" pitchFamily="50" charset="-128"/>
                <a:ea typeface="Yu Gothic UI Semibold" panose="020B0700000000000000" pitchFamily="50" charset="-128"/>
              </a:rPr>
              <a:t>(</a:t>
            </a:r>
            <a:r>
              <a:rPr lang="ja-JP" altLang="ja-JP" sz="2400" dirty="0">
                <a:solidFill>
                  <a:srgbClr val="000000"/>
                </a:solidFill>
                <a:latin typeface="Yu Gothic UI Semibold" panose="020B0700000000000000" pitchFamily="50" charset="-128"/>
                <a:ea typeface="Yu Gothic UI Semibold" panose="020B0700000000000000" pitchFamily="50" charset="-128"/>
              </a:rPr>
              <a:t>技術</a:t>
            </a:r>
            <a:r>
              <a:rPr lang="en-US" altLang="ja-JP" sz="2400" dirty="0">
                <a:solidFill>
                  <a:srgbClr val="000000"/>
                </a:solidFill>
                <a:latin typeface="Yu Gothic UI Semibold" panose="020B0700000000000000" pitchFamily="50" charset="-128"/>
                <a:ea typeface="Yu Gothic UI Semibold" panose="020B0700000000000000" pitchFamily="50" charset="-128"/>
              </a:rPr>
              <a:t>)</a:t>
            </a:r>
            <a:r>
              <a:rPr lang="ja-JP" altLang="ja-JP" sz="2400" dirty="0">
                <a:solidFill>
                  <a:srgbClr val="000000"/>
                </a:solidFill>
                <a:latin typeface="Yu Gothic UI Semibold" panose="020B0700000000000000" pitchFamily="50" charset="-128"/>
                <a:ea typeface="Yu Gothic UI Semibold" panose="020B0700000000000000" pitchFamily="50" charset="-128"/>
              </a:rPr>
              <a:t>の概要</a:t>
            </a:r>
            <a:endParaRPr lang="ja-JP" altLang="ja-JP" sz="1800" dirty="0">
              <a:latin typeface="Arial" panose="020B0604020202020204" pitchFamily="34" charset="0"/>
            </a:endParaRPr>
          </a:p>
        </p:txBody>
      </p:sp>
      <p:sp>
        <p:nvSpPr>
          <p:cNvPr id="4" name="Text Box 4">
            <a:extLst>
              <a:ext uri="{FF2B5EF4-FFF2-40B4-BE49-F238E27FC236}">
                <a16:creationId xmlns:a16="http://schemas.microsoft.com/office/drawing/2014/main" id="{000A9D7B-3464-4F08-B1EB-F37C8334CE3C}"/>
              </a:ext>
            </a:extLst>
          </p:cNvPr>
          <p:cNvSpPr txBox="1">
            <a:spLocks noChangeArrowheads="1"/>
          </p:cNvSpPr>
          <p:nvPr/>
        </p:nvSpPr>
        <p:spPr bwMode="auto">
          <a:xfrm>
            <a:off x="405013" y="6551612"/>
            <a:ext cx="4130675" cy="53022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製品・技術の特徴</a:t>
            </a:r>
            <a:endParaRPr lang="ja-JP" altLang="ja-JP" sz="1800" dirty="0">
              <a:latin typeface="Arial" panose="020B0604020202020204" pitchFamily="34" charset="0"/>
            </a:endParaRPr>
          </a:p>
        </p:txBody>
      </p:sp>
      <p:sp>
        <p:nvSpPr>
          <p:cNvPr id="5" name="Text Box 5">
            <a:extLst>
              <a:ext uri="{FF2B5EF4-FFF2-40B4-BE49-F238E27FC236}">
                <a16:creationId xmlns:a16="http://schemas.microsoft.com/office/drawing/2014/main" id="{E3871842-CD9E-4244-80D2-E79AC886AA2A}"/>
              </a:ext>
            </a:extLst>
          </p:cNvPr>
          <p:cNvSpPr txBox="1">
            <a:spLocks noChangeArrowheads="1"/>
          </p:cNvSpPr>
          <p:nvPr/>
        </p:nvSpPr>
        <p:spPr bwMode="auto">
          <a:xfrm>
            <a:off x="414336" y="485774"/>
            <a:ext cx="8423276" cy="15144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defTabSz="914400" eaLnBrk="0" fontAlgn="base" hangingPunct="0">
              <a:spcBef>
                <a:spcPct val="0"/>
              </a:spcBef>
              <a:spcAft>
                <a:spcPct val="0"/>
              </a:spcAft>
            </a:pPr>
            <a:r>
              <a:rPr lang="ja-JP" altLang="en-US" sz="4400" dirty="0">
                <a:latin typeface="HGS創英角ｺﾞｼｯｸUB" panose="020B0900000000000000" pitchFamily="50" charset="-128"/>
                <a:ea typeface="HGS創英角ｺﾞｼｯｸUB" panose="020B0900000000000000" pitchFamily="50" charset="-128"/>
              </a:rPr>
              <a:t>キャッチフレーズ</a:t>
            </a:r>
            <a:endParaRPr lang="en-US" altLang="ja-JP" sz="4400" dirty="0">
              <a:latin typeface="HGS創英角ｺﾞｼｯｸUB" panose="020B0900000000000000" pitchFamily="50" charset="-128"/>
              <a:ea typeface="HGS創英角ｺﾞｼｯｸUB" panose="020B0900000000000000" pitchFamily="50" charset="-128"/>
            </a:endParaRPr>
          </a:p>
          <a:p>
            <a:pPr defTabSz="914400" eaLnBrk="0" fontAlgn="base" hangingPunct="0">
              <a:spcBef>
                <a:spcPct val="0"/>
              </a:spcBef>
              <a:spcAft>
                <a:spcPct val="0"/>
              </a:spcAft>
            </a:pPr>
            <a:r>
              <a:rPr lang="ja-JP" altLang="en-US" sz="4400" dirty="0">
                <a:latin typeface="HGS創英角ｺﾞｼｯｸUB" panose="020B0900000000000000" pitchFamily="50" charset="-128"/>
                <a:ea typeface="HGS創英角ｺﾞｼｯｸUB" panose="020B0900000000000000" pitchFamily="50" charset="-128"/>
              </a:rPr>
              <a:t>製品名</a:t>
            </a:r>
            <a:endParaRPr lang="en-US" altLang="ja-JP" sz="4400" dirty="0">
              <a:latin typeface="HGS創英角ｺﾞｼｯｸUB" panose="020B0900000000000000" pitchFamily="50" charset="-128"/>
              <a:ea typeface="HGS創英角ｺﾞｼｯｸUB" panose="020B0900000000000000" pitchFamily="50" charset="-128"/>
            </a:endParaRPr>
          </a:p>
          <a:p>
            <a:pPr defTabSz="914400" eaLnBrk="0" fontAlgn="base" hangingPunct="0">
              <a:spcBef>
                <a:spcPct val="0"/>
              </a:spcBef>
              <a:spcAft>
                <a:spcPct val="0"/>
              </a:spcAft>
            </a:pPr>
            <a:endParaRPr lang="ja-JP" altLang="ja-JP" sz="1800" dirty="0">
              <a:latin typeface="Arial" panose="020B0604020202020204" pitchFamily="34" charset="0"/>
            </a:endParaRPr>
          </a:p>
        </p:txBody>
      </p:sp>
      <p:sp>
        <p:nvSpPr>
          <p:cNvPr id="6" name="Text Box 6">
            <a:extLst>
              <a:ext uri="{FF2B5EF4-FFF2-40B4-BE49-F238E27FC236}">
                <a16:creationId xmlns:a16="http://schemas.microsoft.com/office/drawing/2014/main" id="{6ABF3D02-DA13-45CA-8847-47A4F8522D00}"/>
              </a:ext>
            </a:extLst>
          </p:cNvPr>
          <p:cNvSpPr txBox="1">
            <a:spLocks noChangeArrowheads="1"/>
          </p:cNvSpPr>
          <p:nvPr/>
        </p:nvSpPr>
        <p:spPr bwMode="auto">
          <a:xfrm>
            <a:off x="395340" y="7142718"/>
            <a:ext cx="4140348" cy="596813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4000" tIns="91440" rIns="144000" bIns="91440" numCol="1" anchor="t" anchorCtr="0" compatLnSpc="1">
            <a:prstTxWarp prst="textNoShape">
              <a:avLst/>
            </a:prstTxWarp>
          </a:bodyPr>
          <a:lstStyle/>
          <a:p>
            <a:pPr marL="285750" indent="-285750" defTabSz="914400" eaLnBrk="0" fontAlgn="base">
              <a:spcBef>
                <a:spcPct val="0"/>
              </a:spcBef>
              <a:spcAft>
                <a:spcPct val="0"/>
              </a:spcAft>
              <a:buSzPct val="100000"/>
              <a:buFont typeface="Yu Gothic UI" panose="020B0500000000000000" pitchFamily="50" charset="-128"/>
              <a:buChar char="●"/>
            </a:pPr>
            <a:r>
              <a:rPr lang="ja-JP" altLang="en-US" sz="2000" dirty="0">
                <a:latin typeface="Yu Gothic UI" panose="020B0500000000000000" pitchFamily="50" charset="-128"/>
                <a:ea typeface="Yu Gothic UI" panose="020B0500000000000000" pitchFamily="50" charset="-128"/>
              </a:rPr>
              <a:t>ご入力ください</a:t>
            </a:r>
            <a:endParaRPr lang="ja-JP" altLang="ja-JP" sz="2000" dirty="0">
              <a:latin typeface="Yu Gothic UI" panose="020B0500000000000000" pitchFamily="50" charset="-128"/>
              <a:ea typeface="Yu Gothic UI" panose="020B0500000000000000" pitchFamily="50" charset="-128"/>
            </a:endParaRPr>
          </a:p>
        </p:txBody>
      </p:sp>
      <p:sp>
        <p:nvSpPr>
          <p:cNvPr id="7" name="Text Box 7">
            <a:extLst>
              <a:ext uri="{FF2B5EF4-FFF2-40B4-BE49-F238E27FC236}">
                <a16:creationId xmlns:a16="http://schemas.microsoft.com/office/drawing/2014/main" id="{30FDA087-44E5-4A31-8AB4-48DCB613EA20}"/>
              </a:ext>
            </a:extLst>
          </p:cNvPr>
          <p:cNvSpPr txBox="1">
            <a:spLocks noChangeArrowheads="1"/>
          </p:cNvSpPr>
          <p:nvPr/>
        </p:nvSpPr>
        <p:spPr bwMode="auto">
          <a:xfrm>
            <a:off x="4726754" y="7142718"/>
            <a:ext cx="4291754" cy="11543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91440" tIns="91440" rIns="91440" bIns="91440" numCol="1" anchor="t" anchorCtr="0" compatLnSpc="1">
            <a:prstTxWarp prst="textNoShape">
              <a:avLst/>
            </a:prstTxWarp>
          </a:bodyPr>
          <a:lstStyle/>
          <a:p>
            <a:pPr marL="285750" indent="-285750" defTabSz="914400" eaLnBrk="0" fontAlgn="base" hangingPunct="0">
              <a:spcBef>
                <a:spcPct val="0"/>
              </a:spcBef>
              <a:spcAft>
                <a:spcPct val="0"/>
              </a:spcAft>
              <a:buFont typeface="Yu Gothic UI" panose="020B0500000000000000" pitchFamily="50" charset="-128"/>
              <a:buChar char="●"/>
            </a:pPr>
            <a:r>
              <a:rPr lang="ja-JP" altLang="en-US" sz="2000" dirty="0">
                <a:latin typeface="Yu Gothic UI" panose="020B0500000000000000" pitchFamily="50" charset="-128"/>
                <a:ea typeface="Yu Gothic UI" panose="020B0500000000000000" pitchFamily="50" charset="-128"/>
              </a:rPr>
              <a:t>ご入力ください</a:t>
            </a:r>
            <a:endParaRPr lang="ja-JP" altLang="ja-JP" sz="2000" dirty="0">
              <a:solidFill>
                <a:srgbClr val="000000"/>
              </a:solidFill>
              <a:latin typeface="Yu Gothic UI" panose="020B0500000000000000" pitchFamily="50" charset="-128"/>
              <a:ea typeface="Yu Gothic UI" panose="020B0500000000000000" pitchFamily="50" charset="-128"/>
            </a:endParaRPr>
          </a:p>
        </p:txBody>
      </p:sp>
      <p:sp>
        <p:nvSpPr>
          <p:cNvPr id="10" name="Text Box 10">
            <a:extLst>
              <a:ext uri="{FF2B5EF4-FFF2-40B4-BE49-F238E27FC236}">
                <a16:creationId xmlns:a16="http://schemas.microsoft.com/office/drawing/2014/main" id="{B4EFA22C-C794-4FFA-8E3F-C03414DB42BD}"/>
              </a:ext>
            </a:extLst>
          </p:cNvPr>
          <p:cNvSpPr txBox="1">
            <a:spLocks noChangeArrowheads="1"/>
          </p:cNvSpPr>
          <p:nvPr/>
        </p:nvSpPr>
        <p:spPr bwMode="auto">
          <a:xfrm>
            <a:off x="4645792" y="9727345"/>
            <a:ext cx="4211637" cy="43963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en-US" sz="2400" dirty="0">
                <a:solidFill>
                  <a:srgbClr val="000000"/>
                </a:solidFill>
                <a:latin typeface="Yu Gothic UI Semibold" panose="020B0700000000000000" pitchFamily="50" charset="-128"/>
                <a:ea typeface="Yu Gothic UI Semibold" panose="020B0700000000000000" pitchFamily="50" charset="-128"/>
              </a:rPr>
              <a:t>商談希望内容</a:t>
            </a:r>
            <a:endParaRPr lang="ja-JP" altLang="ja-JP" sz="1800" dirty="0">
              <a:latin typeface="Arial" panose="020B0604020202020204" pitchFamily="34" charset="0"/>
            </a:endParaRPr>
          </a:p>
        </p:txBody>
      </p:sp>
      <p:sp>
        <p:nvSpPr>
          <p:cNvPr id="11" name="Text Box 11">
            <a:extLst>
              <a:ext uri="{FF2B5EF4-FFF2-40B4-BE49-F238E27FC236}">
                <a16:creationId xmlns:a16="http://schemas.microsoft.com/office/drawing/2014/main" id="{D3BDF4D6-48A3-4A48-A7BB-0C1E1CC36F07}"/>
              </a:ext>
            </a:extLst>
          </p:cNvPr>
          <p:cNvSpPr txBox="1">
            <a:spLocks noChangeArrowheads="1"/>
          </p:cNvSpPr>
          <p:nvPr/>
        </p:nvSpPr>
        <p:spPr bwMode="auto">
          <a:xfrm>
            <a:off x="4535688" y="10194047"/>
            <a:ext cx="4933184" cy="304990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4000" tIns="54864" rIns="144000" bIns="54864" numCol="1" anchor="t" anchorCtr="0" compatLnSpc="1">
            <a:prstTxWarp prst="textNoShape">
              <a:avLst/>
            </a:prstTxWarp>
          </a:bodyPr>
          <a:lstStyle/>
          <a:p>
            <a:pPr lvl="0"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□商品・製品の輸出先を探したい　　　□材料等の仕入先を探したい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lvl="0"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□商品・製品の販売代理店を探したい　□技術移転先を探したい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lvl="0" defTabSz="914400" eaLnBrk="0" fontAlgn="base" hangingPunct="0">
              <a:spcBef>
                <a:spcPct val="0"/>
              </a:spcBef>
              <a:spcAft>
                <a:spcPct val="0"/>
              </a:spcAft>
            </a:pPr>
            <a:r>
              <a:rPr lang="ja-JP" altLang="en-US" sz="1200" dirty="0">
                <a:solidFill>
                  <a:srgbClr val="000000"/>
                </a:solidFill>
                <a:latin typeface="Yu Gothic UI" panose="020B0500000000000000" pitchFamily="50" charset="-128"/>
                <a:ea typeface="Yu Gothic UI" panose="020B0500000000000000" pitchFamily="50" charset="-128"/>
              </a:rPr>
              <a:t>□研究開発のパートナーを探したい　　　□生産を委託する企業を探したい</a:t>
            </a:r>
            <a:endParaRPr lang="ja-JP" altLang="ja-JP" sz="1200" dirty="0">
              <a:solidFill>
                <a:srgbClr val="000000"/>
              </a:solidFill>
              <a:latin typeface="Yu Gothic UI" panose="020B0500000000000000" pitchFamily="50" charset="-128"/>
              <a:ea typeface="Yu Gothic UI" panose="020B0500000000000000" pitchFamily="50" charset="-128"/>
            </a:endParaRPr>
          </a:p>
          <a:p>
            <a:pPr lvl="0" defTabSz="914400" eaLnBrk="0" fontAlgn="base" hangingPunct="0">
              <a:spcBef>
                <a:spcPct val="0"/>
              </a:spcBef>
              <a:spcAft>
                <a:spcPct val="0"/>
              </a:spcAft>
            </a:pPr>
            <a:r>
              <a:rPr lang="ja-JP" altLang="ja-JP" sz="1200" dirty="0">
                <a:solidFill>
                  <a:srgbClr val="000000"/>
                </a:solidFill>
                <a:latin typeface="Yu Gothic UI" panose="020B0500000000000000" pitchFamily="50" charset="-128"/>
                <a:ea typeface="Yu Gothic UI" panose="020B0500000000000000" pitchFamily="50" charset="-128"/>
              </a:rPr>
              <a:t>□</a:t>
            </a:r>
            <a:r>
              <a:rPr lang="ja-JP" altLang="en-US" sz="1200" dirty="0">
                <a:solidFill>
                  <a:srgbClr val="000000"/>
                </a:solidFill>
                <a:latin typeface="Yu Gothic UI" panose="020B0500000000000000" pitchFamily="50" charset="-128"/>
                <a:ea typeface="Yu Gothic UI" panose="020B0500000000000000" pitchFamily="50" charset="-128"/>
              </a:rPr>
              <a:t>合弁企業設立のパートナーを探したい</a:t>
            </a:r>
            <a:endParaRPr lang="en-US" altLang="ja-JP" sz="1200" dirty="0">
              <a:solidFill>
                <a:srgbClr val="000000"/>
              </a:solidFill>
              <a:latin typeface="Yu Gothic UI" panose="020B0500000000000000" pitchFamily="50" charset="-128"/>
              <a:ea typeface="Yu Gothic UI" panose="020B0500000000000000" pitchFamily="50" charset="-128"/>
            </a:endParaRPr>
          </a:p>
          <a:p>
            <a:pPr lvl="0" defTabSz="914400" eaLnBrk="0" fontAlgn="base" hangingPunct="0">
              <a:spcBef>
                <a:spcPct val="0"/>
              </a:spcBef>
              <a:spcAft>
                <a:spcPct val="0"/>
              </a:spcAft>
            </a:pPr>
            <a:r>
              <a:rPr lang="ja-JP" altLang="ja-JP" sz="1200" dirty="0">
                <a:solidFill>
                  <a:srgbClr val="000000"/>
                </a:solidFill>
                <a:latin typeface="Yu Gothic UI" panose="020B0500000000000000" pitchFamily="50" charset="-128"/>
                <a:ea typeface="Yu Gothic UI" panose="020B0500000000000000" pitchFamily="50" charset="-128"/>
              </a:rPr>
              <a:t>□その他</a:t>
            </a:r>
            <a:r>
              <a:rPr lang="en-US" altLang="ja-JP" sz="1200" dirty="0">
                <a:solidFill>
                  <a:srgbClr val="000000"/>
                </a:solidFill>
                <a:latin typeface="Yu Gothic UI" panose="020B0500000000000000" pitchFamily="50" charset="-128"/>
                <a:ea typeface="Yu Gothic UI" panose="020B0500000000000000" pitchFamily="50" charset="-128"/>
              </a:rPr>
              <a:t>(</a:t>
            </a:r>
            <a:r>
              <a:rPr lang="ja-JP" altLang="ja-JP" sz="1200" dirty="0">
                <a:solidFill>
                  <a:srgbClr val="000000"/>
                </a:solidFill>
                <a:latin typeface="Yu Gothic UI" panose="020B0500000000000000" pitchFamily="50" charset="-128"/>
                <a:ea typeface="Yu Gothic UI" panose="020B0500000000000000" pitchFamily="50" charset="-128"/>
              </a:rPr>
              <a:t>　　　　　　　　　　　　　　　　</a:t>
            </a:r>
            <a:r>
              <a:rPr lang="en-US" altLang="ja-JP" sz="1200" dirty="0">
                <a:solidFill>
                  <a:srgbClr val="000000"/>
                </a:solidFill>
                <a:latin typeface="Yu Gothic UI" panose="020B0500000000000000" pitchFamily="50" charset="-128"/>
                <a:ea typeface="Yu Gothic UI" panose="020B0500000000000000" pitchFamily="50" charset="-128"/>
              </a:rPr>
              <a:t>)</a:t>
            </a:r>
            <a:endParaRPr lang="en-US" altLang="ja-JP" sz="15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ts val="800"/>
              </a:spcBef>
              <a:spcAft>
                <a:spcPct val="0"/>
              </a:spcAft>
            </a:pPr>
            <a:r>
              <a:rPr lang="ja-JP" altLang="ja-JP" sz="1500" dirty="0">
                <a:solidFill>
                  <a:srgbClr val="000000"/>
                </a:solidFill>
                <a:latin typeface="Yu Gothic UI" panose="020B0500000000000000" pitchFamily="50" charset="-128"/>
                <a:ea typeface="Yu Gothic UI" panose="020B0500000000000000" pitchFamily="50" charset="-128"/>
              </a:rPr>
              <a:t>【</a:t>
            </a:r>
            <a:r>
              <a:rPr lang="ja-JP" altLang="en-US" sz="1500" dirty="0">
                <a:solidFill>
                  <a:srgbClr val="000000"/>
                </a:solidFill>
                <a:latin typeface="Yu Gothic UI" panose="020B0500000000000000" pitchFamily="50" charset="-128"/>
                <a:ea typeface="Yu Gothic UI" panose="020B0500000000000000" pitchFamily="50" charset="-128"/>
              </a:rPr>
              <a:t>具体的内容</a:t>
            </a:r>
            <a:r>
              <a:rPr lang="ja-JP" altLang="ja-JP" sz="1500" dirty="0">
                <a:solidFill>
                  <a:srgbClr val="000000"/>
                </a:solidFill>
                <a:latin typeface="Yu Gothic UI" panose="020B0500000000000000" pitchFamily="50" charset="-128"/>
                <a:ea typeface="Yu Gothic UI" panose="020B0500000000000000" pitchFamily="50" charset="-128"/>
              </a:rPr>
              <a:t>】</a:t>
            </a:r>
            <a:endParaRPr lang="en-US" altLang="ja-JP" sz="1500" dirty="0">
              <a:solidFill>
                <a:srgbClr val="000000"/>
              </a:solidFill>
              <a:latin typeface="Yu Gothic UI" panose="020B0500000000000000" pitchFamily="50" charset="-128"/>
              <a:ea typeface="Yu Gothic UI" panose="020B0500000000000000" pitchFamily="50" charset="-128"/>
            </a:endParaRPr>
          </a:p>
          <a:p>
            <a:pPr defTabSz="914400" eaLnBrk="0" fontAlgn="base" hangingPunct="0">
              <a:spcBef>
                <a:spcPts val="800"/>
              </a:spcBef>
              <a:spcAft>
                <a:spcPct val="0"/>
              </a:spcAft>
            </a:pPr>
            <a:r>
              <a:rPr lang="ja-JP" altLang="en-US" sz="2000" dirty="0">
                <a:solidFill>
                  <a:srgbClr val="000000"/>
                </a:solidFill>
                <a:latin typeface="Yu Gothic UI" panose="020B0500000000000000" pitchFamily="50" charset="-128"/>
                <a:ea typeface="Yu Gothic UI" panose="020B0500000000000000" pitchFamily="50" charset="-128"/>
              </a:rPr>
              <a:t>●ご入力ください</a:t>
            </a:r>
            <a:endParaRPr lang="ja-JP" altLang="ja-JP" sz="2000" dirty="0">
              <a:solidFill>
                <a:srgbClr val="000000"/>
              </a:solidFill>
              <a:latin typeface="Yu Gothic UI" panose="020B0500000000000000" pitchFamily="50" charset="-128"/>
              <a:ea typeface="Yu Gothic UI" panose="020B0500000000000000" pitchFamily="50" charset="-128"/>
            </a:endParaRPr>
          </a:p>
        </p:txBody>
      </p:sp>
      <p:sp>
        <p:nvSpPr>
          <p:cNvPr id="14" name="Text Box 8">
            <a:extLst>
              <a:ext uri="{FF2B5EF4-FFF2-40B4-BE49-F238E27FC236}">
                <a16:creationId xmlns:a16="http://schemas.microsoft.com/office/drawing/2014/main" id="{212F70AB-9D2E-4651-BE20-C1EF3FA6174E}"/>
              </a:ext>
            </a:extLst>
          </p:cNvPr>
          <p:cNvSpPr txBox="1">
            <a:spLocks noChangeArrowheads="1"/>
          </p:cNvSpPr>
          <p:nvPr/>
        </p:nvSpPr>
        <p:spPr bwMode="auto">
          <a:xfrm>
            <a:off x="4726754" y="8297109"/>
            <a:ext cx="4110858" cy="439635"/>
          </a:xfrm>
          <a:prstGeom prst="rect">
            <a:avLst/>
          </a:prstGeom>
          <a:solidFill>
            <a:srgbClr val="FFCC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ja-JP" altLang="ja-JP" sz="2400" dirty="0">
                <a:solidFill>
                  <a:srgbClr val="000000"/>
                </a:solidFill>
                <a:latin typeface="Yu Gothic UI Semibold" panose="020B0700000000000000" pitchFamily="50" charset="-128"/>
                <a:ea typeface="Yu Gothic UI Semibold" panose="020B0700000000000000" pitchFamily="50" charset="-128"/>
              </a:rPr>
              <a:t>導入実績</a:t>
            </a:r>
            <a:endParaRPr lang="ja-JP" altLang="ja-JP" sz="1800" dirty="0">
              <a:latin typeface="Arial" panose="020B0604020202020204" pitchFamily="34" charset="0"/>
            </a:endParaRPr>
          </a:p>
        </p:txBody>
      </p:sp>
      <p:sp>
        <p:nvSpPr>
          <p:cNvPr id="15" name="Text Box 9">
            <a:extLst>
              <a:ext uri="{FF2B5EF4-FFF2-40B4-BE49-F238E27FC236}">
                <a16:creationId xmlns:a16="http://schemas.microsoft.com/office/drawing/2014/main" id="{9B9DA82D-331D-4A3A-B8DD-49EB8F59A44C}"/>
              </a:ext>
            </a:extLst>
          </p:cNvPr>
          <p:cNvSpPr txBox="1">
            <a:spLocks noChangeArrowheads="1"/>
          </p:cNvSpPr>
          <p:nvPr/>
        </p:nvSpPr>
        <p:spPr bwMode="auto">
          <a:xfrm>
            <a:off x="4625975" y="8736744"/>
            <a:ext cx="4211637" cy="9635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91440" tIns="91440" rIns="91440" bIns="91440" numCol="1" anchor="t" anchorCtr="0" compatLnSpc="1">
            <a:prstTxWarp prst="textNoShape">
              <a:avLst/>
            </a:prstTxWarp>
          </a:bodyPr>
          <a:lstStyle/>
          <a:p>
            <a:pPr defTabSz="914400" eaLnBrk="0" fontAlgn="base" hangingPunct="0">
              <a:spcBef>
                <a:spcPct val="0"/>
              </a:spcBef>
              <a:spcAft>
                <a:spcPct val="0"/>
              </a:spcAft>
            </a:pPr>
            <a:r>
              <a:rPr lang="ja-JP" altLang="en-US" sz="2000" dirty="0">
                <a:latin typeface="Yu Gothic UI" panose="020B0500000000000000" pitchFamily="50" charset="-128"/>
                <a:ea typeface="Yu Gothic UI" panose="020B0500000000000000" pitchFamily="50" charset="-128"/>
              </a:rPr>
              <a:t>●ご入力ください</a:t>
            </a:r>
            <a:endParaRPr lang="ja-JP" altLang="ja-JP" sz="2000"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2388957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889</TotalTime>
  <Words>564</Words>
  <Application>Microsoft Office PowerPoint</Application>
  <PresentationFormat>ユーザー設定</PresentationFormat>
  <Paragraphs>52</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UDゴシック</vt:lpstr>
      <vt:lpstr>HGS創英角ｺﾞｼｯｸUB</vt:lpstr>
      <vt:lpstr>Meiryo UI</vt:lpstr>
      <vt:lpstr>Yu Gothic UI</vt:lpstr>
      <vt:lpstr>Yu Gothic UI Semibold</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ARIOKA MINA</dc:creator>
  <cp:lastModifiedBy>NARUMI MARI</cp:lastModifiedBy>
  <cp:revision>31</cp:revision>
  <cp:lastPrinted>2022-05-27T02:27:00Z</cp:lastPrinted>
  <dcterms:created xsi:type="dcterms:W3CDTF">2021-05-20T10:48:16Z</dcterms:created>
  <dcterms:modified xsi:type="dcterms:W3CDTF">2025-03-05T04:40:34Z</dcterms:modified>
</cp:coreProperties>
</file>